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49" r:id="rId2"/>
  </p:sldMasterIdLst>
  <p:notesMasterIdLst>
    <p:notesMasterId r:id="rId32"/>
  </p:notesMasterIdLst>
  <p:sldIdLst>
    <p:sldId id="362" r:id="rId3"/>
    <p:sldId id="313" r:id="rId4"/>
    <p:sldId id="365" r:id="rId5"/>
    <p:sldId id="314" r:id="rId6"/>
    <p:sldId id="315" r:id="rId7"/>
    <p:sldId id="321" r:id="rId8"/>
    <p:sldId id="322" r:id="rId9"/>
    <p:sldId id="323" r:id="rId10"/>
    <p:sldId id="360" r:id="rId11"/>
    <p:sldId id="336" r:id="rId12"/>
    <p:sldId id="361" r:id="rId13"/>
    <p:sldId id="316" r:id="rId14"/>
    <p:sldId id="317" r:id="rId15"/>
    <p:sldId id="318" r:id="rId16"/>
    <p:sldId id="347" r:id="rId17"/>
    <p:sldId id="367" r:id="rId18"/>
    <p:sldId id="344" r:id="rId19"/>
    <p:sldId id="337" r:id="rId20"/>
    <p:sldId id="338" r:id="rId21"/>
    <p:sldId id="352" r:id="rId22"/>
    <p:sldId id="339" r:id="rId23"/>
    <p:sldId id="353" r:id="rId24"/>
    <p:sldId id="340" r:id="rId25"/>
    <p:sldId id="355" r:id="rId26"/>
    <p:sldId id="341" r:id="rId27"/>
    <p:sldId id="359" r:id="rId28"/>
    <p:sldId id="342" r:id="rId29"/>
    <p:sldId id="357" r:id="rId30"/>
    <p:sldId id="298" r:id="rId31"/>
  </p:sldIdLst>
  <p:sldSz cx="9144000" cy="6858000" type="screen4x3"/>
  <p:notesSz cx="6858000" cy="9144000"/>
  <p:embeddedFontLst>
    <p:embeddedFont>
      <p:font typeface="Arial Black" pitchFamily="34" charset="0"/>
      <p:bold r:id="rId33"/>
    </p:embeddedFont>
    <p:embeddedFont>
      <p:font typeface=".VnTime" pitchFamily="34" charset="0"/>
      <p:regular r:id="rId34"/>
      <p:bold r:id="rId35"/>
      <p:italic r:id="rId36"/>
      <p:boldItalic r:id="rId37"/>
    </p:embeddedFont>
    <p:embeddedFont>
      <p:font typeface=".VnUniverse" pitchFamily="34" charset="0"/>
      <p:regular r:id="rId38"/>
    </p:embeddedFont>
    <p:embeddedFont>
      <p:font typeface=".VnAvant" pitchFamily="34" charset="0"/>
      <p:regular r:id="rId39"/>
      <p:bold r:id="rId40"/>
      <p:italic r:id="rId41"/>
      <p:boldItalic r:id="rId42"/>
    </p:embeddedFont>
    <p:embeddedFont>
      <p:font typeface="Calibri" pitchFamily="34" charset="0"/>
      <p:regular r:id="rId43"/>
      <p:bold r:id="rId44"/>
      <p:italic r:id="rId45"/>
      <p:boldItalic r:id="rId46"/>
    </p:embeddedFont>
    <p:embeddedFont>
      <p:font typeface=".VnUniverseH" pitchFamily="34" charset="0"/>
      <p:regular r:id="rId47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00FF00"/>
    <a:srgbClr val="66FFFF"/>
    <a:srgbClr val="FFFF66"/>
    <a:srgbClr val="0099FF"/>
    <a:srgbClr val="0066FF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297" autoAdjust="0"/>
  </p:normalViewPr>
  <p:slideViewPr>
    <p:cSldViewPr>
      <p:cViewPr varScale="1">
        <p:scale>
          <a:sx n="55" d="100"/>
          <a:sy n="55" d="100"/>
        </p:scale>
        <p:origin x="-18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1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BA48704-5D3B-4294-B702-FFDEC45A0E1C}" type="datetimeFigureOut">
              <a:rPr lang="en-US"/>
              <a:pPr>
                <a:defRPr/>
              </a:pPr>
              <a:t>7/8/2019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B2A9D6B-3985-4AEE-9B12-A2E41E6040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0330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1D354D2-48C3-4F6F-BE35-8961AD453D36}" type="slidenum">
              <a:rPr lang="en-US" altLang="en-US" sz="1200" smtClean="0"/>
              <a:pPr/>
              <a:t>1</a:t>
            </a:fld>
            <a:endParaRPr lang="en-US" altLang="en-US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2A9D6B-3985-4AEE-9B12-A2E41E60401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0460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5D44F8B-E377-4F7D-BF75-174A45E965A3}" type="slidenum">
              <a:rPr lang="en-US" altLang="en-US" sz="1200" smtClean="0"/>
              <a:pPr/>
              <a:t>29</a:t>
            </a:fld>
            <a:endParaRPr lang="en-US" altLang="en-US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C8FEB-D4C5-4B1D-8586-3DD8CAE860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250878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970E7-E4CB-4519-AB4D-F07FD15B81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687092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DB0AB-8565-438E-84A5-42CED59F9E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060290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35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36" name="Oval 5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7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22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33" name="Group 8"/>
                <p:cNvGrpSpPr>
                  <a:grpSpLocks/>
                </p:cNvGrpSpPr>
                <p:nvPr/>
              </p:nvGrpSpPr>
              <p:grpSpPr bwMode="auto"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1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7"/>
                    <a:ext cx="2922" cy="214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algn="ctr">
                      <a:defRPr sz="16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algn="ctr">
                      <a:defRPr sz="16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algn="ctr">
                      <a:defRPr sz="16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algn="ctr">
                      <a:defRPr sz="16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algn="ctr">
                      <a:defRPr sz="16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endParaRPr lang="en-US" altLang="en-US"/>
                  </a:p>
                </p:txBody>
              </p:sp>
              <p:sp>
                <p:nvSpPr>
                  <p:cNvPr id="1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algn="ctr">
                      <a:defRPr sz="16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algn="ctr">
                      <a:defRPr sz="16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algn="ctr">
                      <a:defRPr sz="16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algn="ctr">
                      <a:defRPr sz="16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algn="ctr">
                      <a:defRPr sz="16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endParaRPr lang="en-US" altLang="en-US"/>
                  </a:p>
                </p:txBody>
              </p:sp>
            </p:grpSp>
            <p:grpSp>
              <p:nvGrpSpPr>
                <p:cNvPr id="34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35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13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6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46 h 504"/>
                        <a:gd name="T2" fmla="*/ 86 w 2736"/>
                        <a:gd name="T3" fmla="*/ 15 h 504"/>
                        <a:gd name="T4" fmla="*/ 176 w 2736"/>
                        <a:gd name="T5" fmla="*/ 2 h 504"/>
                        <a:gd name="T6" fmla="*/ 272 w 2736"/>
                        <a:gd name="T7" fmla="*/ 2 h 504"/>
                        <a:gd name="T8" fmla="*/ 270 w 2736"/>
                        <a:gd name="T9" fmla="*/ 9 h 504"/>
                        <a:gd name="T10" fmla="*/ 176 w 2736"/>
                        <a:gd name="T11" fmla="*/ 9 h 504"/>
                        <a:gd name="T12" fmla="*/ 65 w 2736"/>
                        <a:gd name="T13" fmla="*/ 27 h 504"/>
                        <a:gd name="T14" fmla="*/ 0 w 2736"/>
                        <a:gd name="T15" fmla="*/ 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1" y="3150"/>
                      <a:ext cx="925" cy="490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9 w 1769"/>
                        <a:gd name="T3" fmla="*/ 6 h 791"/>
                        <a:gd name="T4" fmla="*/ 45 w 1769"/>
                        <a:gd name="T5" fmla="*/ 19 h 791"/>
                        <a:gd name="T6" fmla="*/ 63 w 1769"/>
                        <a:gd name="T7" fmla="*/ 40 h 791"/>
                        <a:gd name="T8" fmla="*/ 68 w 1769"/>
                        <a:gd name="T9" fmla="*/ 56 h 791"/>
                        <a:gd name="T10" fmla="*/ 66 w 1769"/>
                        <a:gd name="T11" fmla="*/ 72 h 791"/>
                        <a:gd name="T12" fmla="*/ 62 w 1769"/>
                        <a:gd name="T13" fmla="*/ 58 h 791"/>
                        <a:gd name="T14" fmla="*/ 54 w 1769"/>
                        <a:gd name="T15" fmla="*/ 42 h 791"/>
                        <a:gd name="T16" fmla="*/ 43 w 1769"/>
                        <a:gd name="T17" fmla="*/ 27 h 791"/>
                        <a:gd name="T18" fmla="*/ 22 w 1769"/>
                        <a:gd name="T19" fmla="*/ 14 h 791"/>
                        <a:gd name="T20" fmla="*/ 0 w 1769"/>
                        <a:gd name="T21" fmla="*/ 7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6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129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9"/>
                      <a:ext cx="1814" cy="347"/>
                    </a:xfrm>
                    <a:custGeom>
                      <a:avLst/>
                      <a:gdLst>
                        <a:gd name="T0" fmla="*/ 0 w 2736"/>
                        <a:gd name="T1" fmla="*/ 78 h 504"/>
                        <a:gd name="T2" fmla="*/ 111 w 2736"/>
                        <a:gd name="T3" fmla="*/ 26 h 504"/>
                        <a:gd name="T4" fmla="*/ 227 w 2736"/>
                        <a:gd name="T5" fmla="*/ 4 h 504"/>
                        <a:gd name="T6" fmla="*/ 351 w 2736"/>
                        <a:gd name="T7" fmla="*/ 4 h 504"/>
                        <a:gd name="T8" fmla="*/ 348 w 2736"/>
                        <a:gd name="T9" fmla="*/ 16 h 504"/>
                        <a:gd name="T10" fmla="*/ 226 w 2736"/>
                        <a:gd name="T11" fmla="*/ 16 h 504"/>
                        <a:gd name="T12" fmla="*/ 84 w 2736"/>
                        <a:gd name="T13" fmla="*/ 45 h 504"/>
                        <a:gd name="T14" fmla="*/ 0 w 2736"/>
                        <a:gd name="T15" fmla="*/ 78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0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3" y="2806"/>
                      <a:ext cx="974" cy="545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25 w 1769"/>
                        <a:gd name="T3" fmla="*/ 9 h 791"/>
                        <a:gd name="T4" fmla="*/ 58 w 1769"/>
                        <a:gd name="T5" fmla="*/ 31 h 791"/>
                        <a:gd name="T6" fmla="*/ 81 w 1769"/>
                        <a:gd name="T7" fmla="*/ 67 h 791"/>
                        <a:gd name="T8" fmla="*/ 89 w 1769"/>
                        <a:gd name="T9" fmla="*/ 94 h 791"/>
                        <a:gd name="T10" fmla="*/ 85 w 1769"/>
                        <a:gd name="T11" fmla="*/ 122 h 791"/>
                        <a:gd name="T12" fmla="*/ 80 w 1769"/>
                        <a:gd name="T13" fmla="*/ 99 h 791"/>
                        <a:gd name="T14" fmla="*/ 70 w 1769"/>
                        <a:gd name="T15" fmla="*/ 71 h 791"/>
                        <a:gd name="T16" fmla="*/ 56 w 1769"/>
                        <a:gd name="T17" fmla="*/ 46 h 791"/>
                        <a:gd name="T18" fmla="*/ 29 w 1769"/>
                        <a:gd name="T19" fmla="*/ 23 h 791"/>
                        <a:gd name="T20" fmla="*/ 0 w 1769"/>
                        <a:gd name="T21" fmla="*/ 12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7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12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7" y="1832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40 h 504"/>
                        <a:gd name="T2" fmla="*/ 89 w 2736"/>
                        <a:gd name="T3" fmla="*/ 13 h 504"/>
                        <a:gd name="T4" fmla="*/ 183 w 2736"/>
                        <a:gd name="T5" fmla="*/ 2 h 504"/>
                        <a:gd name="T6" fmla="*/ 282 w 2736"/>
                        <a:gd name="T7" fmla="*/ 2 h 504"/>
                        <a:gd name="T8" fmla="*/ 280 w 2736"/>
                        <a:gd name="T9" fmla="*/ 8 h 504"/>
                        <a:gd name="T10" fmla="*/ 181 w 2736"/>
                        <a:gd name="T11" fmla="*/ 8 h 504"/>
                        <a:gd name="T12" fmla="*/ 67 w 2736"/>
                        <a:gd name="T13" fmla="*/ 24 h 504"/>
                        <a:gd name="T14" fmla="*/ 0 w 2736"/>
                        <a:gd name="T15" fmla="*/ 4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9 w 1769"/>
                        <a:gd name="T3" fmla="*/ 4 h 791"/>
                        <a:gd name="T4" fmla="*/ 47 w 1769"/>
                        <a:gd name="T5" fmla="*/ 16 h 791"/>
                        <a:gd name="T6" fmla="*/ 65 w 1769"/>
                        <a:gd name="T7" fmla="*/ 34 h 791"/>
                        <a:gd name="T8" fmla="*/ 71 w 1769"/>
                        <a:gd name="T9" fmla="*/ 48 h 791"/>
                        <a:gd name="T10" fmla="*/ 68 w 1769"/>
                        <a:gd name="T11" fmla="*/ 63 h 791"/>
                        <a:gd name="T12" fmla="*/ 64 w 1769"/>
                        <a:gd name="T13" fmla="*/ 50 h 791"/>
                        <a:gd name="T14" fmla="*/ 56 w 1769"/>
                        <a:gd name="T15" fmla="*/ 36 h 791"/>
                        <a:gd name="T16" fmla="*/ 45 w 1769"/>
                        <a:gd name="T17" fmla="*/ 23 h 791"/>
                        <a:gd name="T18" fmla="*/ 24 w 1769"/>
                        <a:gd name="T19" fmla="*/ 12 h 791"/>
                        <a:gd name="T20" fmla="*/ 0 w 1769"/>
                        <a:gd name="T21" fmla="*/ 6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8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125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65 h 504"/>
                        <a:gd name="T2" fmla="*/ 75 w 2736"/>
                        <a:gd name="T3" fmla="*/ 22 h 504"/>
                        <a:gd name="T4" fmla="*/ 154 w 2736"/>
                        <a:gd name="T5" fmla="*/ 3 h 504"/>
                        <a:gd name="T6" fmla="*/ 237 w 2736"/>
                        <a:gd name="T7" fmla="*/ 3 h 504"/>
                        <a:gd name="T8" fmla="*/ 235 w 2736"/>
                        <a:gd name="T9" fmla="*/ 13 h 504"/>
                        <a:gd name="T10" fmla="*/ 153 w 2736"/>
                        <a:gd name="T11" fmla="*/ 13 h 504"/>
                        <a:gd name="T12" fmla="*/ 57 w 2736"/>
                        <a:gd name="T13" fmla="*/ 38 h 504"/>
                        <a:gd name="T14" fmla="*/ 0 w 2736"/>
                        <a:gd name="T15" fmla="*/ 6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6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7"/>
                      <a:ext cx="901" cy="526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7 w 1769"/>
                        <a:gd name="T3" fmla="*/ 7 h 791"/>
                        <a:gd name="T4" fmla="*/ 40 w 1769"/>
                        <a:gd name="T5" fmla="*/ 26 h 791"/>
                        <a:gd name="T6" fmla="*/ 55 w 1769"/>
                        <a:gd name="T7" fmla="*/ 56 h 791"/>
                        <a:gd name="T8" fmla="*/ 60 w 1769"/>
                        <a:gd name="T9" fmla="*/ 79 h 791"/>
                        <a:gd name="T10" fmla="*/ 58 w 1769"/>
                        <a:gd name="T11" fmla="*/ 102 h 791"/>
                        <a:gd name="T12" fmla="*/ 54 w 1769"/>
                        <a:gd name="T13" fmla="*/ 82 h 791"/>
                        <a:gd name="T14" fmla="*/ 47 w 1769"/>
                        <a:gd name="T15" fmla="*/ 59 h 791"/>
                        <a:gd name="T16" fmla="*/ 38 w 1769"/>
                        <a:gd name="T17" fmla="*/ 39 h 791"/>
                        <a:gd name="T18" fmla="*/ 20 w 1769"/>
                        <a:gd name="T19" fmla="*/ 20 h 791"/>
                        <a:gd name="T20" fmla="*/ 0 w 1769"/>
                        <a:gd name="T21" fmla="*/ 10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9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12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46 h 504"/>
                        <a:gd name="T2" fmla="*/ 50 w 2736"/>
                        <a:gd name="T3" fmla="*/ 15 h 504"/>
                        <a:gd name="T4" fmla="*/ 102 w 2736"/>
                        <a:gd name="T5" fmla="*/ 2 h 504"/>
                        <a:gd name="T6" fmla="*/ 157 w 2736"/>
                        <a:gd name="T7" fmla="*/ 2 h 504"/>
                        <a:gd name="T8" fmla="*/ 156 w 2736"/>
                        <a:gd name="T9" fmla="*/ 9 h 504"/>
                        <a:gd name="T10" fmla="*/ 101 w 2736"/>
                        <a:gd name="T11" fmla="*/ 9 h 504"/>
                        <a:gd name="T12" fmla="*/ 37 w 2736"/>
                        <a:gd name="T13" fmla="*/ 27 h 504"/>
                        <a:gd name="T14" fmla="*/ 0 w 2736"/>
                        <a:gd name="T15" fmla="*/ 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70" y="1582"/>
                      <a:ext cx="830" cy="489"/>
                    </a:xfrm>
                    <a:custGeom>
                      <a:avLst/>
                      <a:gdLst>
                        <a:gd name="T0" fmla="*/ 0 w 1769"/>
                        <a:gd name="T1" fmla="*/ 1 h 791"/>
                        <a:gd name="T2" fmla="*/ 11 w 1769"/>
                        <a:gd name="T3" fmla="*/ 6 h 791"/>
                        <a:gd name="T4" fmla="*/ 26 w 1769"/>
                        <a:gd name="T5" fmla="*/ 19 h 791"/>
                        <a:gd name="T6" fmla="*/ 37 w 1769"/>
                        <a:gd name="T7" fmla="*/ 39 h 791"/>
                        <a:gd name="T8" fmla="*/ 40 w 1769"/>
                        <a:gd name="T9" fmla="*/ 54 h 791"/>
                        <a:gd name="T10" fmla="*/ 38 w 1769"/>
                        <a:gd name="T11" fmla="*/ 71 h 791"/>
                        <a:gd name="T12" fmla="*/ 36 w 1769"/>
                        <a:gd name="T13" fmla="*/ 57 h 791"/>
                        <a:gd name="T14" fmla="*/ 32 w 1769"/>
                        <a:gd name="T15" fmla="*/ 41 h 791"/>
                        <a:gd name="T16" fmla="*/ 25 w 1769"/>
                        <a:gd name="T17" fmla="*/ 27 h 791"/>
                        <a:gd name="T18" fmla="*/ 13 w 1769"/>
                        <a:gd name="T19" fmla="*/ 14 h 791"/>
                        <a:gd name="T20" fmla="*/ 0 w 1769"/>
                        <a:gd name="T21" fmla="*/ 7 h 791"/>
                        <a:gd name="T22" fmla="*/ 0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121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89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8 h 504"/>
                        <a:gd name="T2" fmla="*/ 31 w 2736"/>
                        <a:gd name="T3" fmla="*/ 3 h 504"/>
                        <a:gd name="T4" fmla="*/ 63 w 2736"/>
                        <a:gd name="T5" fmla="*/ 0 h 504"/>
                        <a:gd name="T6" fmla="*/ 97 w 2736"/>
                        <a:gd name="T7" fmla="*/ 0 h 504"/>
                        <a:gd name="T8" fmla="*/ 96 w 2736"/>
                        <a:gd name="T9" fmla="*/ 2 h 504"/>
                        <a:gd name="T10" fmla="*/ 63 w 2736"/>
                        <a:gd name="T11" fmla="*/ 2 h 504"/>
                        <a:gd name="T12" fmla="*/ 23 w 2736"/>
                        <a:gd name="T13" fmla="*/ 4 h 504"/>
                        <a:gd name="T14" fmla="*/ 0 w 2736"/>
                        <a:gd name="T15" fmla="*/ 8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2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3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7 w 1769"/>
                        <a:gd name="T3" fmla="*/ 1 h 791"/>
                        <a:gd name="T4" fmla="*/ 16 w 1769"/>
                        <a:gd name="T5" fmla="*/ 3 h 791"/>
                        <a:gd name="T6" fmla="*/ 23 w 1769"/>
                        <a:gd name="T7" fmla="*/ 7 h 791"/>
                        <a:gd name="T8" fmla="*/ 25 w 1769"/>
                        <a:gd name="T9" fmla="*/ 9 h 791"/>
                        <a:gd name="T10" fmla="*/ 24 w 1769"/>
                        <a:gd name="T11" fmla="*/ 12 h 791"/>
                        <a:gd name="T12" fmla="*/ 22 w 1769"/>
                        <a:gd name="T13" fmla="*/ 10 h 791"/>
                        <a:gd name="T14" fmla="*/ 20 w 1769"/>
                        <a:gd name="T15" fmla="*/ 7 h 791"/>
                        <a:gd name="T16" fmla="*/ 16 w 1769"/>
                        <a:gd name="T17" fmla="*/ 4 h 791"/>
                        <a:gd name="T18" fmla="*/ 8 w 1769"/>
                        <a:gd name="T19" fmla="*/ 3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1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16 w 2736"/>
                        <a:gd name="T3" fmla="*/ 3 h 504"/>
                        <a:gd name="T4" fmla="*/ 33 w 2736"/>
                        <a:gd name="T5" fmla="*/ 0 h 504"/>
                        <a:gd name="T6" fmla="*/ 51 w 2736"/>
                        <a:gd name="T7" fmla="*/ 0 h 504"/>
                        <a:gd name="T8" fmla="*/ 50 w 2736"/>
                        <a:gd name="T9" fmla="*/ 1 h 504"/>
                        <a:gd name="T10" fmla="*/ 33 w 2736"/>
                        <a:gd name="T11" fmla="*/ 1 h 504"/>
                        <a:gd name="T12" fmla="*/ 12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7"/>
                      <a:ext cx="662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3 w 1769"/>
                        <a:gd name="T3" fmla="*/ 1 h 791"/>
                        <a:gd name="T4" fmla="*/ 9 w 1769"/>
                        <a:gd name="T5" fmla="*/ 3 h 791"/>
                        <a:gd name="T6" fmla="*/ 12 w 1769"/>
                        <a:gd name="T7" fmla="*/ 6 h 791"/>
                        <a:gd name="T8" fmla="*/ 13 w 1769"/>
                        <a:gd name="T9" fmla="*/ 9 h 791"/>
                        <a:gd name="T10" fmla="*/ 12 w 1769"/>
                        <a:gd name="T11" fmla="*/ 11 h 791"/>
                        <a:gd name="T12" fmla="*/ 12 w 1769"/>
                        <a:gd name="T13" fmla="*/ 9 h 791"/>
                        <a:gd name="T14" fmla="*/ 10 w 1769"/>
                        <a:gd name="T15" fmla="*/ 6 h 791"/>
                        <a:gd name="T16" fmla="*/ 8 w 1769"/>
                        <a:gd name="T17" fmla="*/ 4 h 791"/>
                        <a:gd name="T18" fmla="*/ 4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117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9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46 h 504"/>
                        <a:gd name="T2" fmla="*/ 86 w 2736"/>
                        <a:gd name="T3" fmla="*/ 15 h 504"/>
                        <a:gd name="T4" fmla="*/ 176 w 2736"/>
                        <a:gd name="T5" fmla="*/ 2 h 504"/>
                        <a:gd name="T6" fmla="*/ 272 w 2736"/>
                        <a:gd name="T7" fmla="*/ 2 h 504"/>
                        <a:gd name="T8" fmla="*/ 270 w 2736"/>
                        <a:gd name="T9" fmla="*/ 9 h 504"/>
                        <a:gd name="T10" fmla="*/ 176 w 2736"/>
                        <a:gd name="T11" fmla="*/ 9 h 504"/>
                        <a:gd name="T12" fmla="*/ 65 w 2736"/>
                        <a:gd name="T13" fmla="*/ 27 h 504"/>
                        <a:gd name="T14" fmla="*/ 0 w 2736"/>
                        <a:gd name="T15" fmla="*/ 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8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2"/>
                      <a:ext cx="925" cy="490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9 w 1769"/>
                        <a:gd name="T3" fmla="*/ 6 h 791"/>
                        <a:gd name="T4" fmla="*/ 45 w 1769"/>
                        <a:gd name="T5" fmla="*/ 19 h 791"/>
                        <a:gd name="T6" fmla="*/ 63 w 1769"/>
                        <a:gd name="T7" fmla="*/ 40 h 791"/>
                        <a:gd name="T8" fmla="*/ 68 w 1769"/>
                        <a:gd name="T9" fmla="*/ 56 h 791"/>
                        <a:gd name="T10" fmla="*/ 66 w 1769"/>
                        <a:gd name="T11" fmla="*/ 72 h 791"/>
                        <a:gd name="T12" fmla="*/ 62 w 1769"/>
                        <a:gd name="T13" fmla="*/ 58 h 791"/>
                        <a:gd name="T14" fmla="*/ 54 w 1769"/>
                        <a:gd name="T15" fmla="*/ 42 h 791"/>
                        <a:gd name="T16" fmla="*/ 43 w 1769"/>
                        <a:gd name="T17" fmla="*/ 27 h 791"/>
                        <a:gd name="T18" fmla="*/ 22 w 1769"/>
                        <a:gd name="T19" fmla="*/ 14 h 791"/>
                        <a:gd name="T20" fmla="*/ 0 w 1769"/>
                        <a:gd name="T21" fmla="*/ 7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11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4" cy="347"/>
                    </a:xfrm>
                    <a:custGeom>
                      <a:avLst/>
                      <a:gdLst>
                        <a:gd name="T0" fmla="*/ 0 w 2736"/>
                        <a:gd name="T1" fmla="*/ 78 h 504"/>
                        <a:gd name="T2" fmla="*/ 111 w 2736"/>
                        <a:gd name="T3" fmla="*/ 26 h 504"/>
                        <a:gd name="T4" fmla="*/ 227 w 2736"/>
                        <a:gd name="T5" fmla="*/ 4 h 504"/>
                        <a:gd name="T6" fmla="*/ 351 w 2736"/>
                        <a:gd name="T7" fmla="*/ 4 h 504"/>
                        <a:gd name="T8" fmla="*/ 348 w 2736"/>
                        <a:gd name="T9" fmla="*/ 16 h 504"/>
                        <a:gd name="T10" fmla="*/ 226 w 2736"/>
                        <a:gd name="T11" fmla="*/ 16 h 504"/>
                        <a:gd name="T12" fmla="*/ 84 w 2736"/>
                        <a:gd name="T13" fmla="*/ 45 h 504"/>
                        <a:gd name="T14" fmla="*/ 0 w 2736"/>
                        <a:gd name="T15" fmla="*/ 78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3"/>
                      <a:ext cx="974" cy="545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25 w 1769"/>
                        <a:gd name="T3" fmla="*/ 9 h 791"/>
                        <a:gd name="T4" fmla="*/ 58 w 1769"/>
                        <a:gd name="T5" fmla="*/ 31 h 791"/>
                        <a:gd name="T6" fmla="*/ 81 w 1769"/>
                        <a:gd name="T7" fmla="*/ 67 h 791"/>
                        <a:gd name="T8" fmla="*/ 89 w 1769"/>
                        <a:gd name="T9" fmla="*/ 94 h 791"/>
                        <a:gd name="T10" fmla="*/ 85 w 1769"/>
                        <a:gd name="T11" fmla="*/ 122 h 791"/>
                        <a:gd name="T12" fmla="*/ 80 w 1769"/>
                        <a:gd name="T13" fmla="*/ 99 h 791"/>
                        <a:gd name="T14" fmla="*/ 70 w 1769"/>
                        <a:gd name="T15" fmla="*/ 71 h 791"/>
                        <a:gd name="T16" fmla="*/ 56 w 1769"/>
                        <a:gd name="T17" fmla="*/ 46 h 791"/>
                        <a:gd name="T18" fmla="*/ 29 w 1769"/>
                        <a:gd name="T19" fmla="*/ 23 h 791"/>
                        <a:gd name="T20" fmla="*/ 0 w 1769"/>
                        <a:gd name="T21" fmla="*/ 12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4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113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40 h 504"/>
                        <a:gd name="T2" fmla="*/ 89 w 2736"/>
                        <a:gd name="T3" fmla="*/ 13 h 504"/>
                        <a:gd name="T4" fmla="*/ 183 w 2736"/>
                        <a:gd name="T5" fmla="*/ 2 h 504"/>
                        <a:gd name="T6" fmla="*/ 282 w 2736"/>
                        <a:gd name="T7" fmla="*/ 2 h 504"/>
                        <a:gd name="T8" fmla="*/ 280 w 2736"/>
                        <a:gd name="T9" fmla="*/ 8 h 504"/>
                        <a:gd name="T10" fmla="*/ 181 w 2736"/>
                        <a:gd name="T11" fmla="*/ 8 h 504"/>
                        <a:gd name="T12" fmla="*/ 67 w 2736"/>
                        <a:gd name="T13" fmla="*/ 24 h 504"/>
                        <a:gd name="T14" fmla="*/ 0 w 2736"/>
                        <a:gd name="T15" fmla="*/ 4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4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7"/>
                      <a:ext cx="932" cy="476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9 w 1769"/>
                        <a:gd name="T3" fmla="*/ 4 h 791"/>
                        <a:gd name="T4" fmla="*/ 47 w 1769"/>
                        <a:gd name="T5" fmla="*/ 16 h 791"/>
                        <a:gd name="T6" fmla="*/ 65 w 1769"/>
                        <a:gd name="T7" fmla="*/ 34 h 791"/>
                        <a:gd name="T8" fmla="*/ 71 w 1769"/>
                        <a:gd name="T9" fmla="*/ 48 h 791"/>
                        <a:gd name="T10" fmla="*/ 68 w 1769"/>
                        <a:gd name="T11" fmla="*/ 63 h 791"/>
                        <a:gd name="T12" fmla="*/ 64 w 1769"/>
                        <a:gd name="T13" fmla="*/ 50 h 791"/>
                        <a:gd name="T14" fmla="*/ 56 w 1769"/>
                        <a:gd name="T15" fmla="*/ 36 h 791"/>
                        <a:gd name="T16" fmla="*/ 45 w 1769"/>
                        <a:gd name="T17" fmla="*/ 23 h 791"/>
                        <a:gd name="T18" fmla="*/ 24 w 1769"/>
                        <a:gd name="T19" fmla="*/ 12 h 791"/>
                        <a:gd name="T20" fmla="*/ 0 w 1769"/>
                        <a:gd name="T21" fmla="*/ 6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5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11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3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65 h 504"/>
                        <a:gd name="T2" fmla="*/ 75 w 2736"/>
                        <a:gd name="T3" fmla="*/ 22 h 504"/>
                        <a:gd name="T4" fmla="*/ 154 w 2736"/>
                        <a:gd name="T5" fmla="*/ 3 h 504"/>
                        <a:gd name="T6" fmla="*/ 237 w 2736"/>
                        <a:gd name="T7" fmla="*/ 3 h 504"/>
                        <a:gd name="T8" fmla="*/ 235 w 2736"/>
                        <a:gd name="T9" fmla="*/ 13 h 504"/>
                        <a:gd name="T10" fmla="*/ 153 w 2736"/>
                        <a:gd name="T11" fmla="*/ 13 h 504"/>
                        <a:gd name="T12" fmla="*/ 57 w 2736"/>
                        <a:gd name="T13" fmla="*/ 38 h 504"/>
                        <a:gd name="T14" fmla="*/ 0 w 2736"/>
                        <a:gd name="T15" fmla="*/ 6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6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7 w 1769"/>
                        <a:gd name="T3" fmla="*/ 7 h 791"/>
                        <a:gd name="T4" fmla="*/ 40 w 1769"/>
                        <a:gd name="T5" fmla="*/ 26 h 791"/>
                        <a:gd name="T6" fmla="*/ 55 w 1769"/>
                        <a:gd name="T7" fmla="*/ 56 h 791"/>
                        <a:gd name="T8" fmla="*/ 60 w 1769"/>
                        <a:gd name="T9" fmla="*/ 79 h 791"/>
                        <a:gd name="T10" fmla="*/ 58 w 1769"/>
                        <a:gd name="T11" fmla="*/ 102 h 791"/>
                        <a:gd name="T12" fmla="*/ 54 w 1769"/>
                        <a:gd name="T13" fmla="*/ 82 h 791"/>
                        <a:gd name="T14" fmla="*/ 47 w 1769"/>
                        <a:gd name="T15" fmla="*/ 59 h 791"/>
                        <a:gd name="T16" fmla="*/ 38 w 1769"/>
                        <a:gd name="T17" fmla="*/ 39 h 791"/>
                        <a:gd name="T18" fmla="*/ 20 w 1769"/>
                        <a:gd name="T19" fmla="*/ 20 h 791"/>
                        <a:gd name="T20" fmla="*/ 0 w 1769"/>
                        <a:gd name="T21" fmla="*/ 10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6" name="Group 183"/>
                  <p:cNvGrpSpPr>
                    <a:grpSpLocks/>
                  </p:cNvGrpSpPr>
                  <p:nvPr/>
                </p:nvGrpSpPr>
                <p:grpSpPr bwMode="auto"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109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9" y="1591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46 h 504"/>
                        <a:gd name="T2" fmla="*/ 50 w 2736"/>
                        <a:gd name="T3" fmla="*/ 15 h 504"/>
                        <a:gd name="T4" fmla="*/ 102 w 2736"/>
                        <a:gd name="T5" fmla="*/ 2 h 504"/>
                        <a:gd name="T6" fmla="*/ 157 w 2736"/>
                        <a:gd name="T7" fmla="*/ 2 h 504"/>
                        <a:gd name="T8" fmla="*/ 156 w 2736"/>
                        <a:gd name="T9" fmla="*/ 9 h 504"/>
                        <a:gd name="T10" fmla="*/ 101 w 2736"/>
                        <a:gd name="T11" fmla="*/ 9 h 504"/>
                        <a:gd name="T12" fmla="*/ 37 w 2736"/>
                        <a:gd name="T13" fmla="*/ 27 h 504"/>
                        <a:gd name="T14" fmla="*/ 0 w 2736"/>
                        <a:gd name="T15" fmla="*/ 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2" y="1759"/>
                      <a:ext cx="830" cy="489"/>
                    </a:xfrm>
                    <a:custGeom>
                      <a:avLst/>
                      <a:gdLst>
                        <a:gd name="T0" fmla="*/ 0 w 1769"/>
                        <a:gd name="T1" fmla="*/ 1 h 791"/>
                        <a:gd name="T2" fmla="*/ 11 w 1769"/>
                        <a:gd name="T3" fmla="*/ 6 h 791"/>
                        <a:gd name="T4" fmla="*/ 26 w 1769"/>
                        <a:gd name="T5" fmla="*/ 19 h 791"/>
                        <a:gd name="T6" fmla="*/ 37 w 1769"/>
                        <a:gd name="T7" fmla="*/ 39 h 791"/>
                        <a:gd name="T8" fmla="*/ 40 w 1769"/>
                        <a:gd name="T9" fmla="*/ 54 h 791"/>
                        <a:gd name="T10" fmla="*/ 38 w 1769"/>
                        <a:gd name="T11" fmla="*/ 71 h 791"/>
                        <a:gd name="T12" fmla="*/ 36 w 1769"/>
                        <a:gd name="T13" fmla="*/ 57 h 791"/>
                        <a:gd name="T14" fmla="*/ 32 w 1769"/>
                        <a:gd name="T15" fmla="*/ 41 h 791"/>
                        <a:gd name="T16" fmla="*/ 25 w 1769"/>
                        <a:gd name="T17" fmla="*/ 27 h 791"/>
                        <a:gd name="T18" fmla="*/ 13 w 1769"/>
                        <a:gd name="T19" fmla="*/ 14 h 791"/>
                        <a:gd name="T20" fmla="*/ 0 w 1769"/>
                        <a:gd name="T21" fmla="*/ 7 h 791"/>
                        <a:gd name="T22" fmla="*/ 0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7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10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8 h 504"/>
                        <a:gd name="T2" fmla="*/ 31 w 2736"/>
                        <a:gd name="T3" fmla="*/ 3 h 504"/>
                        <a:gd name="T4" fmla="*/ 63 w 2736"/>
                        <a:gd name="T5" fmla="*/ 0 h 504"/>
                        <a:gd name="T6" fmla="*/ 97 w 2736"/>
                        <a:gd name="T7" fmla="*/ 0 h 504"/>
                        <a:gd name="T8" fmla="*/ 96 w 2736"/>
                        <a:gd name="T9" fmla="*/ 2 h 504"/>
                        <a:gd name="T10" fmla="*/ 63 w 2736"/>
                        <a:gd name="T11" fmla="*/ 2 h 504"/>
                        <a:gd name="T12" fmla="*/ 23 w 2736"/>
                        <a:gd name="T13" fmla="*/ 4 h 504"/>
                        <a:gd name="T14" fmla="*/ 0 w 2736"/>
                        <a:gd name="T15" fmla="*/ 8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6"/>
                      <a:ext cx="754" cy="343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7 w 1769"/>
                        <a:gd name="T3" fmla="*/ 1 h 791"/>
                        <a:gd name="T4" fmla="*/ 16 w 1769"/>
                        <a:gd name="T5" fmla="*/ 3 h 791"/>
                        <a:gd name="T6" fmla="*/ 23 w 1769"/>
                        <a:gd name="T7" fmla="*/ 7 h 791"/>
                        <a:gd name="T8" fmla="*/ 25 w 1769"/>
                        <a:gd name="T9" fmla="*/ 9 h 791"/>
                        <a:gd name="T10" fmla="*/ 24 w 1769"/>
                        <a:gd name="T11" fmla="*/ 12 h 791"/>
                        <a:gd name="T12" fmla="*/ 22 w 1769"/>
                        <a:gd name="T13" fmla="*/ 10 h 791"/>
                        <a:gd name="T14" fmla="*/ 20 w 1769"/>
                        <a:gd name="T15" fmla="*/ 7 h 791"/>
                        <a:gd name="T16" fmla="*/ 16 w 1769"/>
                        <a:gd name="T17" fmla="*/ 4 h 791"/>
                        <a:gd name="T18" fmla="*/ 8 w 1769"/>
                        <a:gd name="T19" fmla="*/ 3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8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105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16 w 2736"/>
                        <a:gd name="T3" fmla="*/ 3 h 504"/>
                        <a:gd name="T4" fmla="*/ 33 w 2736"/>
                        <a:gd name="T5" fmla="*/ 0 h 504"/>
                        <a:gd name="T6" fmla="*/ 51 w 2736"/>
                        <a:gd name="T7" fmla="*/ 0 h 504"/>
                        <a:gd name="T8" fmla="*/ 50 w 2736"/>
                        <a:gd name="T9" fmla="*/ 1 h 504"/>
                        <a:gd name="T10" fmla="*/ 33 w 2736"/>
                        <a:gd name="T11" fmla="*/ 1 h 504"/>
                        <a:gd name="T12" fmla="*/ 12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6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3 w 1769"/>
                        <a:gd name="T3" fmla="*/ 1 h 791"/>
                        <a:gd name="T4" fmla="*/ 9 w 1769"/>
                        <a:gd name="T5" fmla="*/ 3 h 791"/>
                        <a:gd name="T6" fmla="*/ 12 w 1769"/>
                        <a:gd name="T7" fmla="*/ 6 h 791"/>
                        <a:gd name="T8" fmla="*/ 13 w 1769"/>
                        <a:gd name="T9" fmla="*/ 9 h 791"/>
                        <a:gd name="T10" fmla="*/ 12 w 1769"/>
                        <a:gd name="T11" fmla="*/ 11 h 791"/>
                        <a:gd name="T12" fmla="*/ 12 w 1769"/>
                        <a:gd name="T13" fmla="*/ 9 h 791"/>
                        <a:gd name="T14" fmla="*/ 10 w 1769"/>
                        <a:gd name="T15" fmla="*/ 6 h 791"/>
                        <a:gd name="T16" fmla="*/ 8 w 1769"/>
                        <a:gd name="T17" fmla="*/ 4 h 791"/>
                        <a:gd name="T18" fmla="*/ 4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9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10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16 w 2736"/>
                        <a:gd name="T3" fmla="*/ 3 h 504"/>
                        <a:gd name="T4" fmla="*/ 33 w 2736"/>
                        <a:gd name="T5" fmla="*/ 0 h 504"/>
                        <a:gd name="T6" fmla="*/ 51 w 2736"/>
                        <a:gd name="T7" fmla="*/ 0 h 504"/>
                        <a:gd name="T8" fmla="*/ 50 w 2736"/>
                        <a:gd name="T9" fmla="*/ 1 h 504"/>
                        <a:gd name="T10" fmla="*/ 33 w 2736"/>
                        <a:gd name="T11" fmla="*/ 1 h 504"/>
                        <a:gd name="T12" fmla="*/ 12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899"/>
                      <a:ext cx="662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3 w 1769"/>
                        <a:gd name="T3" fmla="*/ 1 h 791"/>
                        <a:gd name="T4" fmla="*/ 9 w 1769"/>
                        <a:gd name="T5" fmla="*/ 3 h 791"/>
                        <a:gd name="T6" fmla="*/ 12 w 1769"/>
                        <a:gd name="T7" fmla="*/ 6 h 791"/>
                        <a:gd name="T8" fmla="*/ 13 w 1769"/>
                        <a:gd name="T9" fmla="*/ 9 h 791"/>
                        <a:gd name="T10" fmla="*/ 12 w 1769"/>
                        <a:gd name="T11" fmla="*/ 11 h 791"/>
                        <a:gd name="T12" fmla="*/ 12 w 1769"/>
                        <a:gd name="T13" fmla="*/ 9 h 791"/>
                        <a:gd name="T14" fmla="*/ 10 w 1769"/>
                        <a:gd name="T15" fmla="*/ 6 h 791"/>
                        <a:gd name="T16" fmla="*/ 8 w 1769"/>
                        <a:gd name="T17" fmla="*/ 4 h 791"/>
                        <a:gd name="T18" fmla="*/ 4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0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101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16 w 2736"/>
                        <a:gd name="T3" fmla="*/ 3 h 504"/>
                        <a:gd name="T4" fmla="*/ 33 w 2736"/>
                        <a:gd name="T5" fmla="*/ 0 h 504"/>
                        <a:gd name="T6" fmla="*/ 51 w 2736"/>
                        <a:gd name="T7" fmla="*/ 0 h 504"/>
                        <a:gd name="T8" fmla="*/ 50 w 2736"/>
                        <a:gd name="T9" fmla="*/ 1 h 504"/>
                        <a:gd name="T10" fmla="*/ 33 w 2736"/>
                        <a:gd name="T11" fmla="*/ 1 h 504"/>
                        <a:gd name="T12" fmla="*/ 12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89"/>
                      <a:ext cx="662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3 w 1769"/>
                        <a:gd name="T3" fmla="*/ 1 h 791"/>
                        <a:gd name="T4" fmla="*/ 9 w 1769"/>
                        <a:gd name="T5" fmla="*/ 3 h 791"/>
                        <a:gd name="T6" fmla="*/ 12 w 1769"/>
                        <a:gd name="T7" fmla="*/ 6 h 791"/>
                        <a:gd name="T8" fmla="*/ 13 w 1769"/>
                        <a:gd name="T9" fmla="*/ 9 h 791"/>
                        <a:gd name="T10" fmla="*/ 12 w 1769"/>
                        <a:gd name="T11" fmla="*/ 11 h 791"/>
                        <a:gd name="T12" fmla="*/ 12 w 1769"/>
                        <a:gd name="T13" fmla="*/ 9 h 791"/>
                        <a:gd name="T14" fmla="*/ 10 w 1769"/>
                        <a:gd name="T15" fmla="*/ 6 h 791"/>
                        <a:gd name="T16" fmla="*/ 8 w 1769"/>
                        <a:gd name="T17" fmla="*/ 4 h 791"/>
                        <a:gd name="T18" fmla="*/ 4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1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9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17 w 2736"/>
                        <a:gd name="T3" fmla="*/ 3 h 504"/>
                        <a:gd name="T4" fmla="*/ 36 w 2736"/>
                        <a:gd name="T5" fmla="*/ 0 h 504"/>
                        <a:gd name="T6" fmla="*/ 55 w 2736"/>
                        <a:gd name="T7" fmla="*/ 0 h 504"/>
                        <a:gd name="T8" fmla="*/ 54 w 2736"/>
                        <a:gd name="T9" fmla="*/ 1 h 504"/>
                        <a:gd name="T10" fmla="*/ 35 w 2736"/>
                        <a:gd name="T11" fmla="*/ 1 h 504"/>
                        <a:gd name="T12" fmla="*/ 13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4 w 1769"/>
                        <a:gd name="T3" fmla="*/ 1 h 791"/>
                        <a:gd name="T4" fmla="*/ 9 w 1769"/>
                        <a:gd name="T5" fmla="*/ 3 h 791"/>
                        <a:gd name="T6" fmla="*/ 13 w 1769"/>
                        <a:gd name="T7" fmla="*/ 6 h 791"/>
                        <a:gd name="T8" fmla="*/ 14 w 1769"/>
                        <a:gd name="T9" fmla="*/ 9 h 791"/>
                        <a:gd name="T10" fmla="*/ 13 w 1769"/>
                        <a:gd name="T11" fmla="*/ 11 h 791"/>
                        <a:gd name="T12" fmla="*/ 13 w 1769"/>
                        <a:gd name="T13" fmla="*/ 9 h 791"/>
                        <a:gd name="T14" fmla="*/ 11 w 1769"/>
                        <a:gd name="T15" fmla="*/ 6 h 791"/>
                        <a:gd name="T16" fmla="*/ 9 w 1769"/>
                        <a:gd name="T17" fmla="*/ 4 h 791"/>
                        <a:gd name="T18" fmla="*/ 5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2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97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58"/>
                      <a:ext cx="1100" cy="215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9 w 2736"/>
                        <a:gd name="T3" fmla="*/ 3 h 504"/>
                        <a:gd name="T4" fmla="*/ 18 w 2736"/>
                        <a:gd name="T5" fmla="*/ 0 h 504"/>
                        <a:gd name="T6" fmla="*/ 29 w 2736"/>
                        <a:gd name="T7" fmla="*/ 0 h 504"/>
                        <a:gd name="T8" fmla="*/ 29 w 2736"/>
                        <a:gd name="T9" fmla="*/ 1 h 504"/>
                        <a:gd name="T10" fmla="*/ 18 w 2736"/>
                        <a:gd name="T11" fmla="*/ 1 h 504"/>
                        <a:gd name="T12" fmla="*/ 7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8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31"/>
                      <a:ext cx="591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2 w 1769"/>
                        <a:gd name="T3" fmla="*/ 1 h 791"/>
                        <a:gd name="T4" fmla="*/ 5 w 1769"/>
                        <a:gd name="T5" fmla="*/ 3 h 791"/>
                        <a:gd name="T6" fmla="*/ 7 w 1769"/>
                        <a:gd name="T7" fmla="*/ 6 h 791"/>
                        <a:gd name="T8" fmla="*/ 7 w 1769"/>
                        <a:gd name="T9" fmla="*/ 9 h 791"/>
                        <a:gd name="T10" fmla="*/ 7 w 1769"/>
                        <a:gd name="T11" fmla="*/ 11 h 791"/>
                        <a:gd name="T12" fmla="*/ 7 w 1769"/>
                        <a:gd name="T13" fmla="*/ 9 h 791"/>
                        <a:gd name="T14" fmla="*/ 6 w 1769"/>
                        <a:gd name="T15" fmla="*/ 6 h 791"/>
                        <a:gd name="T16" fmla="*/ 5 w 1769"/>
                        <a:gd name="T17" fmla="*/ 4 h 791"/>
                        <a:gd name="T18" fmla="*/ 2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3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9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1" y="924"/>
                      <a:ext cx="1061" cy="215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7 w 2736"/>
                        <a:gd name="T3" fmla="*/ 3 h 504"/>
                        <a:gd name="T4" fmla="*/ 16 w 2736"/>
                        <a:gd name="T5" fmla="*/ 0 h 504"/>
                        <a:gd name="T6" fmla="*/ 24 w 2736"/>
                        <a:gd name="T7" fmla="*/ 0 h 504"/>
                        <a:gd name="T8" fmla="*/ 24 w 2736"/>
                        <a:gd name="T9" fmla="*/ 1 h 504"/>
                        <a:gd name="T10" fmla="*/ 16 w 2736"/>
                        <a:gd name="T11" fmla="*/ 1 h 504"/>
                        <a:gd name="T12" fmla="*/ 6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4"/>
                      <a:ext cx="570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2 w 1769"/>
                        <a:gd name="T3" fmla="*/ 1 h 791"/>
                        <a:gd name="T4" fmla="*/ 4 w 1769"/>
                        <a:gd name="T5" fmla="*/ 3 h 791"/>
                        <a:gd name="T6" fmla="*/ 5 w 1769"/>
                        <a:gd name="T7" fmla="*/ 6 h 791"/>
                        <a:gd name="T8" fmla="*/ 6 w 1769"/>
                        <a:gd name="T9" fmla="*/ 9 h 791"/>
                        <a:gd name="T10" fmla="*/ 6 w 1769"/>
                        <a:gd name="T11" fmla="*/ 11 h 791"/>
                        <a:gd name="T12" fmla="*/ 5 w 1769"/>
                        <a:gd name="T13" fmla="*/ 9 h 791"/>
                        <a:gd name="T14" fmla="*/ 5 w 1769"/>
                        <a:gd name="T15" fmla="*/ 6 h 791"/>
                        <a:gd name="T16" fmla="*/ 4 w 1769"/>
                        <a:gd name="T17" fmla="*/ 4 h 791"/>
                        <a:gd name="T18" fmla="*/ 2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4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93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16 w 2736"/>
                        <a:gd name="T3" fmla="*/ 3 h 504"/>
                        <a:gd name="T4" fmla="*/ 33 w 2736"/>
                        <a:gd name="T5" fmla="*/ 0 h 504"/>
                        <a:gd name="T6" fmla="*/ 51 w 2736"/>
                        <a:gd name="T7" fmla="*/ 0 h 504"/>
                        <a:gd name="T8" fmla="*/ 50 w 2736"/>
                        <a:gd name="T9" fmla="*/ 1 h 504"/>
                        <a:gd name="T10" fmla="*/ 33 w 2736"/>
                        <a:gd name="T11" fmla="*/ 1 h 504"/>
                        <a:gd name="T12" fmla="*/ 12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2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3 w 1769"/>
                        <a:gd name="T3" fmla="*/ 1 h 791"/>
                        <a:gd name="T4" fmla="*/ 9 w 1769"/>
                        <a:gd name="T5" fmla="*/ 3 h 791"/>
                        <a:gd name="T6" fmla="*/ 12 w 1769"/>
                        <a:gd name="T7" fmla="*/ 6 h 791"/>
                        <a:gd name="T8" fmla="*/ 13 w 1769"/>
                        <a:gd name="T9" fmla="*/ 9 h 791"/>
                        <a:gd name="T10" fmla="*/ 12 w 1769"/>
                        <a:gd name="T11" fmla="*/ 11 h 791"/>
                        <a:gd name="T12" fmla="*/ 12 w 1769"/>
                        <a:gd name="T13" fmla="*/ 9 h 791"/>
                        <a:gd name="T14" fmla="*/ 10 w 1769"/>
                        <a:gd name="T15" fmla="*/ 6 h 791"/>
                        <a:gd name="T16" fmla="*/ 8 w 1769"/>
                        <a:gd name="T17" fmla="*/ 4 h 791"/>
                        <a:gd name="T18" fmla="*/ 4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5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9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16 w 2736"/>
                        <a:gd name="T3" fmla="*/ 3 h 504"/>
                        <a:gd name="T4" fmla="*/ 33 w 2736"/>
                        <a:gd name="T5" fmla="*/ 0 h 504"/>
                        <a:gd name="T6" fmla="*/ 51 w 2736"/>
                        <a:gd name="T7" fmla="*/ 0 h 504"/>
                        <a:gd name="T8" fmla="*/ 50 w 2736"/>
                        <a:gd name="T9" fmla="*/ 1 h 504"/>
                        <a:gd name="T10" fmla="*/ 33 w 2736"/>
                        <a:gd name="T11" fmla="*/ 1 h 504"/>
                        <a:gd name="T12" fmla="*/ 12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2" y="445"/>
                      <a:ext cx="662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3 w 1769"/>
                        <a:gd name="T3" fmla="*/ 1 h 791"/>
                        <a:gd name="T4" fmla="*/ 9 w 1769"/>
                        <a:gd name="T5" fmla="*/ 3 h 791"/>
                        <a:gd name="T6" fmla="*/ 12 w 1769"/>
                        <a:gd name="T7" fmla="*/ 6 h 791"/>
                        <a:gd name="T8" fmla="*/ 13 w 1769"/>
                        <a:gd name="T9" fmla="*/ 9 h 791"/>
                        <a:gd name="T10" fmla="*/ 12 w 1769"/>
                        <a:gd name="T11" fmla="*/ 11 h 791"/>
                        <a:gd name="T12" fmla="*/ 12 w 1769"/>
                        <a:gd name="T13" fmla="*/ 9 h 791"/>
                        <a:gd name="T14" fmla="*/ 10 w 1769"/>
                        <a:gd name="T15" fmla="*/ 6 h 791"/>
                        <a:gd name="T16" fmla="*/ 8 w 1769"/>
                        <a:gd name="T17" fmla="*/ 4 h 791"/>
                        <a:gd name="T18" fmla="*/ 4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6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5" y="949"/>
                    <a:ext cx="1027" cy="145"/>
                  </a:xfrm>
                  <a:custGeom>
                    <a:avLst/>
                    <a:gdLst>
                      <a:gd name="T0" fmla="*/ 0 w 2736"/>
                      <a:gd name="T1" fmla="*/ 1 h 504"/>
                      <a:gd name="T2" fmla="*/ 6 w 2736"/>
                      <a:gd name="T3" fmla="*/ 0 h 504"/>
                      <a:gd name="T4" fmla="*/ 13 w 2736"/>
                      <a:gd name="T5" fmla="*/ 0 h 504"/>
                      <a:gd name="T6" fmla="*/ 20 w 2736"/>
                      <a:gd name="T7" fmla="*/ 0 h 504"/>
                      <a:gd name="T8" fmla="*/ 20 w 2736"/>
                      <a:gd name="T9" fmla="*/ 0 h 504"/>
                      <a:gd name="T10" fmla="*/ 13 w 2736"/>
                      <a:gd name="T11" fmla="*/ 0 h 504"/>
                      <a:gd name="T12" fmla="*/ 5 w 2736"/>
                      <a:gd name="T13" fmla="*/ 1 h 504"/>
                      <a:gd name="T14" fmla="*/ 0 w 2736"/>
                      <a:gd name="T15" fmla="*/ 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7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2 w 1769"/>
                      <a:gd name="T3" fmla="*/ 0 h 791"/>
                      <a:gd name="T4" fmla="*/ 3 w 1769"/>
                      <a:gd name="T5" fmla="*/ 0 h 791"/>
                      <a:gd name="T6" fmla="*/ 5 w 1769"/>
                      <a:gd name="T7" fmla="*/ 1 h 791"/>
                      <a:gd name="T8" fmla="*/ 5 w 1769"/>
                      <a:gd name="T9" fmla="*/ 1 h 791"/>
                      <a:gd name="T10" fmla="*/ 5 w 1769"/>
                      <a:gd name="T11" fmla="*/ 2 h 791"/>
                      <a:gd name="T12" fmla="*/ 5 w 1769"/>
                      <a:gd name="T13" fmla="*/ 1 h 791"/>
                      <a:gd name="T14" fmla="*/ 4 w 1769"/>
                      <a:gd name="T15" fmla="*/ 1 h 791"/>
                      <a:gd name="T16" fmla="*/ 3 w 1769"/>
                      <a:gd name="T17" fmla="*/ 1 h 791"/>
                      <a:gd name="T18" fmla="*/ 2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58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89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>
                        <a:gd name="T0" fmla="*/ 0 w 2736"/>
                        <a:gd name="T1" fmla="*/ 3 h 504"/>
                        <a:gd name="T2" fmla="*/ 7 w 2736"/>
                        <a:gd name="T3" fmla="*/ 1 h 504"/>
                        <a:gd name="T4" fmla="*/ 16 w 2736"/>
                        <a:gd name="T5" fmla="*/ 0 h 504"/>
                        <a:gd name="T6" fmla="*/ 24 w 2736"/>
                        <a:gd name="T7" fmla="*/ 0 h 504"/>
                        <a:gd name="T8" fmla="*/ 24 w 2736"/>
                        <a:gd name="T9" fmla="*/ 1 h 504"/>
                        <a:gd name="T10" fmla="*/ 16 w 2736"/>
                        <a:gd name="T11" fmla="*/ 1 h 504"/>
                        <a:gd name="T12" fmla="*/ 6 w 2736"/>
                        <a:gd name="T13" fmla="*/ 2 h 504"/>
                        <a:gd name="T14" fmla="*/ 0 w 2736"/>
                        <a:gd name="T15" fmla="*/ 3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0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11" y="181"/>
                      <a:ext cx="570" cy="289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2 w 1769"/>
                        <a:gd name="T3" fmla="*/ 0 h 791"/>
                        <a:gd name="T4" fmla="*/ 4 w 1769"/>
                        <a:gd name="T5" fmla="*/ 1 h 791"/>
                        <a:gd name="T6" fmla="*/ 5 w 1769"/>
                        <a:gd name="T7" fmla="*/ 3 h 791"/>
                        <a:gd name="T8" fmla="*/ 6 w 1769"/>
                        <a:gd name="T9" fmla="*/ 4 h 791"/>
                        <a:gd name="T10" fmla="*/ 6 w 1769"/>
                        <a:gd name="T11" fmla="*/ 5 h 791"/>
                        <a:gd name="T12" fmla="*/ 5 w 1769"/>
                        <a:gd name="T13" fmla="*/ 4 h 791"/>
                        <a:gd name="T14" fmla="*/ 5 w 1769"/>
                        <a:gd name="T15" fmla="*/ 3 h 791"/>
                        <a:gd name="T16" fmla="*/ 4 w 1769"/>
                        <a:gd name="T17" fmla="*/ 2 h 791"/>
                        <a:gd name="T18" fmla="*/ 2 w 1769"/>
                        <a:gd name="T19" fmla="*/ 1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59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8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1" y="915"/>
                      <a:ext cx="1155" cy="270"/>
                    </a:xfrm>
                    <a:custGeom>
                      <a:avLst/>
                      <a:gdLst>
                        <a:gd name="T0" fmla="*/ 0 w 2736"/>
                        <a:gd name="T1" fmla="*/ 23 h 504"/>
                        <a:gd name="T2" fmla="*/ 11 w 2736"/>
                        <a:gd name="T3" fmla="*/ 8 h 504"/>
                        <a:gd name="T4" fmla="*/ 24 w 2736"/>
                        <a:gd name="T5" fmla="*/ 1 h 504"/>
                        <a:gd name="T6" fmla="*/ 37 w 2736"/>
                        <a:gd name="T7" fmla="*/ 1 h 504"/>
                        <a:gd name="T8" fmla="*/ 37 w 2736"/>
                        <a:gd name="T9" fmla="*/ 5 h 504"/>
                        <a:gd name="T10" fmla="*/ 24 w 2736"/>
                        <a:gd name="T11" fmla="*/ 5 h 504"/>
                        <a:gd name="T12" fmla="*/ 9 w 2736"/>
                        <a:gd name="T13" fmla="*/ 13 h 504"/>
                        <a:gd name="T14" fmla="*/ 0 w 2736"/>
                        <a:gd name="T15" fmla="*/ 23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30" y="261"/>
                      <a:ext cx="620" cy="423"/>
                    </a:xfrm>
                    <a:custGeom>
                      <a:avLst/>
                      <a:gdLst>
                        <a:gd name="T0" fmla="*/ 0 w 1769"/>
                        <a:gd name="T1" fmla="*/ 1 h 791"/>
                        <a:gd name="T2" fmla="*/ 2 w 1769"/>
                        <a:gd name="T3" fmla="*/ 3 h 791"/>
                        <a:gd name="T4" fmla="*/ 6 w 1769"/>
                        <a:gd name="T5" fmla="*/ 9 h 791"/>
                        <a:gd name="T6" fmla="*/ 8 w 1769"/>
                        <a:gd name="T7" fmla="*/ 19 h 791"/>
                        <a:gd name="T8" fmla="*/ 9 w 1769"/>
                        <a:gd name="T9" fmla="*/ 27 h 791"/>
                        <a:gd name="T10" fmla="*/ 9 w 1769"/>
                        <a:gd name="T11" fmla="*/ 34 h 791"/>
                        <a:gd name="T12" fmla="*/ 8 w 1769"/>
                        <a:gd name="T13" fmla="*/ 28 h 791"/>
                        <a:gd name="T14" fmla="*/ 7 w 1769"/>
                        <a:gd name="T15" fmla="*/ 20 h 791"/>
                        <a:gd name="T16" fmla="*/ 6 w 1769"/>
                        <a:gd name="T17" fmla="*/ 13 h 791"/>
                        <a:gd name="T18" fmla="*/ 3 w 1769"/>
                        <a:gd name="T19" fmla="*/ 6 h 791"/>
                        <a:gd name="T20" fmla="*/ 0 w 1769"/>
                        <a:gd name="T21" fmla="*/ 3 h 791"/>
                        <a:gd name="T22" fmla="*/ 0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0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85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6" y="960"/>
                      <a:ext cx="954" cy="86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5 w 2736"/>
                        <a:gd name="T3" fmla="*/ 0 h 504"/>
                        <a:gd name="T4" fmla="*/ 9 w 2736"/>
                        <a:gd name="T5" fmla="*/ 0 h 504"/>
                        <a:gd name="T6" fmla="*/ 14 w 2736"/>
                        <a:gd name="T7" fmla="*/ 0 h 504"/>
                        <a:gd name="T8" fmla="*/ 14 w 2736"/>
                        <a:gd name="T9" fmla="*/ 0 h 504"/>
                        <a:gd name="T10" fmla="*/ 9 w 2736"/>
                        <a:gd name="T11" fmla="*/ 0 h 504"/>
                        <a:gd name="T12" fmla="*/ 3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50" y="220"/>
                      <a:ext cx="512" cy="135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1 w 1769"/>
                        <a:gd name="T3" fmla="*/ 0 h 791"/>
                        <a:gd name="T4" fmla="*/ 2 w 1769"/>
                        <a:gd name="T5" fmla="*/ 0 h 791"/>
                        <a:gd name="T6" fmla="*/ 3 w 1769"/>
                        <a:gd name="T7" fmla="*/ 0 h 791"/>
                        <a:gd name="T8" fmla="*/ 3 w 1769"/>
                        <a:gd name="T9" fmla="*/ 0 h 791"/>
                        <a:gd name="T10" fmla="*/ 3 w 1769"/>
                        <a:gd name="T11" fmla="*/ 0 h 791"/>
                        <a:gd name="T12" fmla="*/ 3 w 1769"/>
                        <a:gd name="T13" fmla="*/ 0 h 791"/>
                        <a:gd name="T14" fmla="*/ 3 w 1769"/>
                        <a:gd name="T15" fmla="*/ 0 h 791"/>
                        <a:gd name="T16" fmla="*/ 2 w 1769"/>
                        <a:gd name="T17" fmla="*/ 0 h 791"/>
                        <a:gd name="T18" fmla="*/ 1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1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8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10" y="2475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46 h 504"/>
                        <a:gd name="T2" fmla="*/ 86 w 2736"/>
                        <a:gd name="T3" fmla="*/ 15 h 504"/>
                        <a:gd name="T4" fmla="*/ 176 w 2736"/>
                        <a:gd name="T5" fmla="*/ 2 h 504"/>
                        <a:gd name="T6" fmla="*/ 272 w 2736"/>
                        <a:gd name="T7" fmla="*/ 2 h 504"/>
                        <a:gd name="T8" fmla="*/ 270 w 2736"/>
                        <a:gd name="T9" fmla="*/ 9 h 504"/>
                        <a:gd name="T10" fmla="*/ 176 w 2736"/>
                        <a:gd name="T11" fmla="*/ 9 h 504"/>
                        <a:gd name="T12" fmla="*/ 65 w 2736"/>
                        <a:gd name="T13" fmla="*/ 27 h 504"/>
                        <a:gd name="T14" fmla="*/ 0 w 2736"/>
                        <a:gd name="T15" fmla="*/ 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5" y="3512"/>
                      <a:ext cx="925" cy="490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9 w 1769"/>
                        <a:gd name="T3" fmla="*/ 6 h 791"/>
                        <a:gd name="T4" fmla="*/ 45 w 1769"/>
                        <a:gd name="T5" fmla="*/ 19 h 791"/>
                        <a:gd name="T6" fmla="*/ 63 w 1769"/>
                        <a:gd name="T7" fmla="*/ 40 h 791"/>
                        <a:gd name="T8" fmla="*/ 68 w 1769"/>
                        <a:gd name="T9" fmla="*/ 56 h 791"/>
                        <a:gd name="T10" fmla="*/ 66 w 1769"/>
                        <a:gd name="T11" fmla="*/ 72 h 791"/>
                        <a:gd name="T12" fmla="*/ 62 w 1769"/>
                        <a:gd name="T13" fmla="*/ 58 h 791"/>
                        <a:gd name="T14" fmla="*/ 54 w 1769"/>
                        <a:gd name="T15" fmla="*/ 42 h 791"/>
                        <a:gd name="T16" fmla="*/ 43 w 1769"/>
                        <a:gd name="T17" fmla="*/ 27 h 791"/>
                        <a:gd name="T18" fmla="*/ 22 w 1769"/>
                        <a:gd name="T19" fmla="*/ 14 h 791"/>
                        <a:gd name="T20" fmla="*/ 0 w 1769"/>
                        <a:gd name="T21" fmla="*/ 7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2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81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8"/>
                      <a:ext cx="1595" cy="312"/>
                    </a:xfrm>
                    <a:custGeom>
                      <a:avLst/>
                      <a:gdLst>
                        <a:gd name="T0" fmla="*/ 0 w 2736"/>
                        <a:gd name="T1" fmla="*/ 46 h 504"/>
                        <a:gd name="T2" fmla="*/ 58 w 2736"/>
                        <a:gd name="T3" fmla="*/ 15 h 504"/>
                        <a:gd name="T4" fmla="*/ 120 w 2736"/>
                        <a:gd name="T5" fmla="*/ 2 h 504"/>
                        <a:gd name="T6" fmla="*/ 184 w 2736"/>
                        <a:gd name="T7" fmla="*/ 2 h 504"/>
                        <a:gd name="T8" fmla="*/ 183 w 2736"/>
                        <a:gd name="T9" fmla="*/ 9 h 504"/>
                        <a:gd name="T10" fmla="*/ 118 w 2736"/>
                        <a:gd name="T11" fmla="*/ 9 h 504"/>
                        <a:gd name="T12" fmla="*/ 44 w 2736"/>
                        <a:gd name="T13" fmla="*/ 27 h 504"/>
                        <a:gd name="T14" fmla="*/ 0 w 2736"/>
                        <a:gd name="T15" fmla="*/ 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90"/>
                    </a:xfrm>
                    <a:custGeom>
                      <a:avLst/>
                      <a:gdLst>
                        <a:gd name="T0" fmla="*/ 0 w 1769"/>
                        <a:gd name="T1" fmla="*/ 1 h 791"/>
                        <a:gd name="T2" fmla="*/ 13 w 1769"/>
                        <a:gd name="T3" fmla="*/ 6 h 791"/>
                        <a:gd name="T4" fmla="*/ 30 w 1769"/>
                        <a:gd name="T5" fmla="*/ 19 h 791"/>
                        <a:gd name="T6" fmla="*/ 43 w 1769"/>
                        <a:gd name="T7" fmla="*/ 40 h 791"/>
                        <a:gd name="T8" fmla="*/ 46 w 1769"/>
                        <a:gd name="T9" fmla="*/ 56 h 791"/>
                        <a:gd name="T10" fmla="*/ 45 w 1769"/>
                        <a:gd name="T11" fmla="*/ 72 h 791"/>
                        <a:gd name="T12" fmla="*/ 42 w 1769"/>
                        <a:gd name="T13" fmla="*/ 58 h 791"/>
                        <a:gd name="T14" fmla="*/ 37 w 1769"/>
                        <a:gd name="T15" fmla="*/ 42 h 791"/>
                        <a:gd name="T16" fmla="*/ 30 w 1769"/>
                        <a:gd name="T17" fmla="*/ 27 h 791"/>
                        <a:gd name="T18" fmla="*/ 15 w 1769"/>
                        <a:gd name="T19" fmla="*/ 14 h 791"/>
                        <a:gd name="T20" fmla="*/ 0 w 1769"/>
                        <a:gd name="T21" fmla="*/ 7 h 791"/>
                        <a:gd name="T22" fmla="*/ 0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3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7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42" y="2695"/>
                      <a:ext cx="1711" cy="301"/>
                    </a:xfrm>
                    <a:custGeom>
                      <a:avLst/>
                      <a:gdLst>
                        <a:gd name="T0" fmla="*/ 0 w 2736"/>
                        <a:gd name="T1" fmla="*/ 39 h 504"/>
                        <a:gd name="T2" fmla="*/ 83 w 2736"/>
                        <a:gd name="T3" fmla="*/ 13 h 504"/>
                        <a:gd name="T4" fmla="*/ 170 w 2736"/>
                        <a:gd name="T5" fmla="*/ 2 h 504"/>
                        <a:gd name="T6" fmla="*/ 261 w 2736"/>
                        <a:gd name="T7" fmla="*/ 2 h 504"/>
                        <a:gd name="T8" fmla="*/ 260 w 2736"/>
                        <a:gd name="T9" fmla="*/ 8 h 504"/>
                        <a:gd name="T10" fmla="*/ 169 w 2736"/>
                        <a:gd name="T11" fmla="*/ 8 h 504"/>
                        <a:gd name="T12" fmla="*/ 63 w 2736"/>
                        <a:gd name="T13" fmla="*/ 22 h 504"/>
                        <a:gd name="T14" fmla="*/ 0 w 2736"/>
                        <a:gd name="T15" fmla="*/ 39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4" y="3898"/>
                      <a:ext cx="918" cy="473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8 w 1769"/>
                        <a:gd name="T3" fmla="*/ 4 h 791"/>
                        <a:gd name="T4" fmla="*/ 44 w 1769"/>
                        <a:gd name="T5" fmla="*/ 16 h 791"/>
                        <a:gd name="T6" fmla="*/ 61 w 1769"/>
                        <a:gd name="T7" fmla="*/ 33 h 791"/>
                        <a:gd name="T8" fmla="*/ 66 w 1769"/>
                        <a:gd name="T9" fmla="*/ 47 h 791"/>
                        <a:gd name="T10" fmla="*/ 63 w 1769"/>
                        <a:gd name="T11" fmla="*/ 60 h 791"/>
                        <a:gd name="T12" fmla="*/ 60 w 1769"/>
                        <a:gd name="T13" fmla="*/ 48 h 791"/>
                        <a:gd name="T14" fmla="*/ 52 w 1769"/>
                        <a:gd name="T15" fmla="*/ 35 h 791"/>
                        <a:gd name="T16" fmla="*/ 42 w 1769"/>
                        <a:gd name="T17" fmla="*/ 23 h 791"/>
                        <a:gd name="T18" fmla="*/ 22 w 1769"/>
                        <a:gd name="T19" fmla="*/ 11 h 791"/>
                        <a:gd name="T20" fmla="*/ 0 w 1769"/>
                        <a:gd name="T21" fmla="*/ 6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4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77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46 h 504"/>
                        <a:gd name="T2" fmla="*/ 86 w 2736"/>
                        <a:gd name="T3" fmla="*/ 15 h 504"/>
                        <a:gd name="T4" fmla="*/ 176 w 2736"/>
                        <a:gd name="T5" fmla="*/ 2 h 504"/>
                        <a:gd name="T6" fmla="*/ 272 w 2736"/>
                        <a:gd name="T7" fmla="*/ 2 h 504"/>
                        <a:gd name="T8" fmla="*/ 270 w 2736"/>
                        <a:gd name="T9" fmla="*/ 9 h 504"/>
                        <a:gd name="T10" fmla="*/ 176 w 2736"/>
                        <a:gd name="T11" fmla="*/ 9 h 504"/>
                        <a:gd name="T12" fmla="*/ 65 w 2736"/>
                        <a:gd name="T13" fmla="*/ 27 h 504"/>
                        <a:gd name="T14" fmla="*/ 0 w 2736"/>
                        <a:gd name="T15" fmla="*/ 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1" y="3436"/>
                      <a:ext cx="925" cy="490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9 w 1769"/>
                        <a:gd name="T3" fmla="*/ 6 h 791"/>
                        <a:gd name="T4" fmla="*/ 45 w 1769"/>
                        <a:gd name="T5" fmla="*/ 19 h 791"/>
                        <a:gd name="T6" fmla="*/ 63 w 1769"/>
                        <a:gd name="T7" fmla="*/ 40 h 791"/>
                        <a:gd name="T8" fmla="*/ 68 w 1769"/>
                        <a:gd name="T9" fmla="*/ 56 h 791"/>
                        <a:gd name="T10" fmla="*/ 66 w 1769"/>
                        <a:gd name="T11" fmla="*/ 72 h 791"/>
                        <a:gd name="T12" fmla="*/ 62 w 1769"/>
                        <a:gd name="T13" fmla="*/ 58 h 791"/>
                        <a:gd name="T14" fmla="*/ 54 w 1769"/>
                        <a:gd name="T15" fmla="*/ 42 h 791"/>
                        <a:gd name="T16" fmla="*/ 43 w 1769"/>
                        <a:gd name="T17" fmla="*/ 27 h 791"/>
                        <a:gd name="T18" fmla="*/ 22 w 1769"/>
                        <a:gd name="T19" fmla="*/ 14 h 791"/>
                        <a:gd name="T20" fmla="*/ 0 w 1769"/>
                        <a:gd name="T21" fmla="*/ 7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5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7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1"/>
                      <a:ext cx="1650" cy="299"/>
                    </a:xfrm>
                    <a:custGeom>
                      <a:avLst/>
                      <a:gdLst>
                        <a:gd name="T0" fmla="*/ 0 w 2736"/>
                        <a:gd name="T1" fmla="*/ 37 h 504"/>
                        <a:gd name="T2" fmla="*/ 69 w 2736"/>
                        <a:gd name="T3" fmla="*/ 12 h 504"/>
                        <a:gd name="T4" fmla="*/ 142 w 2736"/>
                        <a:gd name="T5" fmla="*/ 2 h 504"/>
                        <a:gd name="T6" fmla="*/ 218 w 2736"/>
                        <a:gd name="T7" fmla="*/ 2 h 504"/>
                        <a:gd name="T8" fmla="*/ 217 w 2736"/>
                        <a:gd name="T9" fmla="*/ 7 h 504"/>
                        <a:gd name="T10" fmla="*/ 141 w 2736"/>
                        <a:gd name="T11" fmla="*/ 7 h 504"/>
                        <a:gd name="T12" fmla="*/ 52 w 2736"/>
                        <a:gd name="T13" fmla="*/ 21 h 504"/>
                        <a:gd name="T14" fmla="*/ 0 w 2736"/>
                        <a:gd name="T15" fmla="*/ 3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5"/>
                      <a:ext cx="885" cy="469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6 w 1769"/>
                        <a:gd name="T3" fmla="*/ 4 h 791"/>
                        <a:gd name="T4" fmla="*/ 37 w 1769"/>
                        <a:gd name="T5" fmla="*/ 15 h 791"/>
                        <a:gd name="T6" fmla="*/ 51 w 1769"/>
                        <a:gd name="T7" fmla="*/ 31 h 791"/>
                        <a:gd name="T8" fmla="*/ 55 w 1769"/>
                        <a:gd name="T9" fmla="*/ 44 h 791"/>
                        <a:gd name="T10" fmla="*/ 53 w 1769"/>
                        <a:gd name="T11" fmla="*/ 58 h 791"/>
                        <a:gd name="T12" fmla="*/ 50 w 1769"/>
                        <a:gd name="T13" fmla="*/ 46 h 791"/>
                        <a:gd name="T14" fmla="*/ 44 w 1769"/>
                        <a:gd name="T15" fmla="*/ 33 h 791"/>
                        <a:gd name="T16" fmla="*/ 35 w 1769"/>
                        <a:gd name="T17" fmla="*/ 22 h 791"/>
                        <a:gd name="T18" fmla="*/ 19 w 1769"/>
                        <a:gd name="T19" fmla="*/ 11 h 791"/>
                        <a:gd name="T20" fmla="*/ 0 w 1769"/>
                        <a:gd name="T21" fmla="*/ 5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6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73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8" y="2661"/>
                      <a:ext cx="1601" cy="246"/>
                    </a:xfrm>
                    <a:custGeom>
                      <a:avLst/>
                      <a:gdLst>
                        <a:gd name="T0" fmla="*/ 0 w 2736"/>
                        <a:gd name="T1" fmla="*/ 14 h 504"/>
                        <a:gd name="T2" fmla="*/ 59 w 2736"/>
                        <a:gd name="T3" fmla="*/ 5 h 504"/>
                        <a:gd name="T4" fmla="*/ 122 w 2736"/>
                        <a:gd name="T5" fmla="*/ 0 h 504"/>
                        <a:gd name="T6" fmla="*/ 188 w 2736"/>
                        <a:gd name="T7" fmla="*/ 0 h 504"/>
                        <a:gd name="T8" fmla="*/ 187 w 2736"/>
                        <a:gd name="T9" fmla="*/ 3 h 504"/>
                        <a:gd name="T10" fmla="*/ 121 w 2736"/>
                        <a:gd name="T11" fmla="*/ 3 h 504"/>
                        <a:gd name="T12" fmla="*/ 45 w 2736"/>
                        <a:gd name="T13" fmla="*/ 8 h 504"/>
                        <a:gd name="T14" fmla="*/ 0 w 2736"/>
                        <a:gd name="T15" fmla="*/ 1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2" y="3747"/>
                      <a:ext cx="859" cy="386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13 w 1769"/>
                        <a:gd name="T3" fmla="*/ 1 h 791"/>
                        <a:gd name="T4" fmla="*/ 32 w 1769"/>
                        <a:gd name="T5" fmla="*/ 5 h 791"/>
                        <a:gd name="T6" fmla="*/ 44 w 1769"/>
                        <a:gd name="T7" fmla="*/ 12 h 791"/>
                        <a:gd name="T8" fmla="*/ 48 w 1769"/>
                        <a:gd name="T9" fmla="*/ 17 h 791"/>
                        <a:gd name="T10" fmla="*/ 46 w 1769"/>
                        <a:gd name="T11" fmla="*/ 21 h 791"/>
                        <a:gd name="T12" fmla="*/ 43 w 1769"/>
                        <a:gd name="T13" fmla="*/ 18 h 791"/>
                        <a:gd name="T14" fmla="*/ 37 w 1769"/>
                        <a:gd name="T15" fmla="*/ 13 h 791"/>
                        <a:gd name="T16" fmla="*/ 30 w 1769"/>
                        <a:gd name="T17" fmla="*/ 8 h 791"/>
                        <a:gd name="T18" fmla="*/ 16 w 1769"/>
                        <a:gd name="T19" fmla="*/ 4 h 791"/>
                        <a:gd name="T20" fmla="*/ 0 w 1769"/>
                        <a:gd name="T21" fmla="*/ 2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7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4"/>
                      <a:ext cx="1471" cy="246"/>
                    </a:xfrm>
                    <a:custGeom>
                      <a:avLst/>
                      <a:gdLst>
                        <a:gd name="T0" fmla="*/ 0 w 2736"/>
                        <a:gd name="T1" fmla="*/ 14 h 504"/>
                        <a:gd name="T2" fmla="*/ 39 w 2736"/>
                        <a:gd name="T3" fmla="*/ 5 h 504"/>
                        <a:gd name="T4" fmla="*/ 80 w 2736"/>
                        <a:gd name="T5" fmla="*/ 0 h 504"/>
                        <a:gd name="T6" fmla="*/ 123 w 2736"/>
                        <a:gd name="T7" fmla="*/ 0 h 504"/>
                        <a:gd name="T8" fmla="*/ 122 w 2736"/>
                        <a:gd name="T9" fmla="*/ 3 h 504"/>
                        <a:gd name="T10" fmla="*/ 79 w 2736"/>
                        <a:gd name="T11" fmla="*/ 3 h 504"/>
                        <a:gd name="T12" fmla="*/ 30 w 2736"/>
                        <a:gd name="T13" fmla="*/ 8 h 504"/>
                        <a:gd name="T14" fmla="*/ 0 w 2736"/>
                        <a:gd name="T15" fmla="*/ 1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6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8 w 1769"/>
                        <a:gd name="T3" fmla="*/ 1 h 791"/>
                        <a:gd name="T4" fmla="*/ 21 w 1769"/>
                        <a:gd name="T5" fmla="*/ 5 h 791"/>
                        <a:gd name="T6" fmla="*/ 29 w 1769"/>
                        <a:gd name="T7" fmla="*/ 12 h 791"/>
                        <a:gd name="T8" fmla="*/ 31 w 1769"/>
                        <a:gd name="T9" fmla="*/ 17 h 791"/>
                        <a:gd name="T10" fmla="*/ 30 w 1769"/>
                        <a:gd name="T11" fmla="*/ 21 h 791"/>
                        <a:gd name="T12" fmla="*/ 28 w 1769"/>
                        <a:gd name="T13" fmla="*/ 18 h 791"/>
                        <a:gd name="T14" fmla="*/ 25 w 1769"/>
                        <a:gd name="T15" fmla="*/ 13 h 791"/>
                        <a:gd name="T16" fmla="*/ 20 w 1769"/>
                        <a:gd name="T17" fmla="*/ 8 h 791"/>
                        <a:gd name="T18" fmla="*/ 10 w 1769"/>
                        <a:gd name="T19" fmla="*/ 4 h 791"/>
                        <a:gd name="T20" fmla="*/ 0 w 1769"/>
                        <a:gd name="T21" fmla="*/ 2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8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69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0" y="2760"/>
                      <a:ext cx="1437" cy="188"/>
                    </a:xfrm>
                    <a:custGeom>
                      <a:avLst/>
                      <a:gdLst>
                        <a:gd name="T0" fmla="*/ 0 w 2736"/>
                        <a:gd name="T1" fmla="*/ 4 h 504"/>
                        <a:gd name="T2" fmla="*/ 35 w 2736"/>
                        <a:gd name="T3" fmla="*/ 1 h 504"/>
                        <a:gd name="T4" fmla="*/ 71 w 2736"/>
                        <a:gd name="T5" fmla="*/ 0 h 504"/>
                        <a:gd name="T6" fmla="*/ 110 w 2736"/>
                        <a:gd name="T7" fmla="*/ 0 h 504"/>
                        <a:gd name="T8" fmla="*/ 109 w 2736"/>
                        <a:gd name="T9" fmla="*/ 1 h 504"/>
                        <a:gd name="T10" fmla="*/ 70 w 2736"/>
                        <a:gd name="T11" fmla="*/ 1 h 504"/>
                        <a:gd name="T12" fmla="*/ 26 w 2736"/>
                        <a:gd name="T13" fmla="*/ 2 h 504"/>
                        <a:gd name="T14" fmla="*/ 0 w 2736"/>
                        <a:gd name="T15" fmla="*/ 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7 w 1769"/>
                        <a:gd name="T3" fmla="*/ 0 h 791"/>
                        <a:gd name="T4" fmla="*/ 18 w 1769"/>
                        <a:gd name="T5" fmla="*/ 1 h 791"/>
                        <a:gd name="T6" fmla="*/ 25 w 1769"/>
                        <a:gd name="T7" fmla="*/ 3 h 791"/>
                        <a:gd name="T8" fmla="*/ 27 w 1769"/>
                        <a:gd name="T9" fmla="*/ 4 h 791"/>
                        <a:gd name="T10" fmla="*/ 27 w 1769"/>
                        <a:gd name="T11" fmla="*/ 6 h 791"/>
                        <a:gd name="T12" fmla="*/ 25 w 1769"/>
                        <a:gd name="T13" fmla="*/ 4 h 791"/>
                        <a:gd name="T14" fmla="*/ 22 w 1769"/>
                        <a:gd name="T15" fmla="*/ 3 h 791"/>
                        <a:gd name="T16" fmla="*/ 17 w 1769"/>
                        <a:gd name="T17" fmla="*/ 2 h 791"/>
                        <a:gd name="T18" fmla="*/ 9 w 1769"/>
                        <a:gd name="T19" fmla="*/ 1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23" name="Group 110"/>
              <p:cNvGrpSpPr>
                <a:grpSpLocks/>
              </p:cNvGrpSpPr>
              <p:nvPr/>
            </p:nvGrpSpPr>
            <p:grpSpPr bwMode="auto"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24" name="Group 111"/>
                <p:cNvGrpSpPr>
                  <a:grpSpLocks/>
                </p:cNvGrpSpPr>
                <p:nvPr/>
              </p:nvGrpSpPr>
              <p:grpSpPr bwMode="auto"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2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6" y="456"/>
                    <a:ext cx="2567" cy="2046"/>
                  </a:xfrm>
                  <a:custGeom>
                    <a:avLst/>
                    <a:gdLst>
                      <a:gd name="T0" fmla="*/ 0 w 36729"/>
                      <a:gd name="T1" fmla="*/ 0 h 21600"/>
                      <a:gd name="T2" fmla="*/ 0 w 36729"/>
                      <a:gd name="T3" fmla="*/ 0 h 21600"/>
                      <a:gd name="T4" fmla="*/ 0 w 36729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599"/>
                        </a:cubicBezTo>
                        <a:cubicBezTo>
                          <a:pt x="10696" y="21599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599"/>
                        </a:cubicBezTo>
                        <a:cubicBezTo>
                          <a:pt x="10696" y="21599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lnTo>
                          <a:pt x="36729" y="1045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8" y="1601"/>
                    <a:ext cx="2016" cy="2379"/>
                  </a:xfrm>
                  <a:custGeom>
                    <a:avLst/>
                    <a:gdLst>
                      <a:gd name="T0" fmla="*/ 0 w 30473"/>
                      <a:gd name="T1" fmla="*/ 0 h 22305"/>
                      <a:gd name="T2" fmla="*/ 0 w 30473"/>
                      <a:gd name="T3" fmla="*/ 0 h 22305"/>
                      <a:gd name="T4" fmla="*/ 0 w 30473"/>
                      <a:gd name="T5" fmla="*/ 0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0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0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lnTo>
                          <a:pt x="-1" y="1906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" name="Arc 114"/>
                  <p:cNvSpPr>
                    <a:spLocks/>
                  </p:cNvSpPr>
                  <p:nvPr/>
                </p:nvSpPr>
                <p:spPr bwMode="hidden">
                  <a:xfrm>
                    <a:off x="3029" y="1181"/>
                    <a:ext cx="1426" cy="2379"/>
                  </a:xfrm>
                  <a:custGeom>
                    <a:avLst/>
                    <a:gdLst>
                      <a:gd name="T0" fmla="*/ 0 w 34812"/>
                      <a:gd name="T1" fmla="*/ 0 h 22305"/>
                      <a:gd name="T2" fmla="*/ 0 w 34812"/>
                      <a:gd name="T3" fmla="*/ 0 h 22305"/>
                      <a:gd name="T4" fmla="*/ 0 w 34812"/>
                      <a:gd name="T5" fmla="*/ 0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0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0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" name="Arc 115"/>
                  <p:cNvSpPr>
                    <a:spLocks/>
                  </p:cNvSpPr>
                  <p:nvPr/>
                </p:nvSpPr>
                <p:spPr bwMode="hidden">
                  <a:xfrm flipH="1">
                    <a:off x="74" y="813"/>
                    <a:ext cx="2540" cy="2379"/>
                  </a:xfrm>
                  <a:custGeom>
                    <a:avLst/>
                    <a:gdLst>
                      <a:gd name="T0" fmla="*/ 0 w 36830"/>
                      <a:gd name="T1" fmla="*/ 0 h 22305"/>
                      <a:gd name="T2" fmla="*/ 0 w 36830"/>
                      <a:gd name="T3" fmla="*/ 0 h 22305"/>
                      <a:gd name="T4" fmla="*/ 0 w 36830"/>
                      <a:gd name="T5" fmla="*/ 0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0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0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lnTo>
                          <a:pt x="0" y="6283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0" name="Arc 116"/>
                  <p:cNvSpPr>
                    <a:spLocks/>
                  </p:cNvSpPr>
                  <p:nvPr/>
                </p:nvSpPr>
                <p:spPr bwMode="hidden">
                  <a:xfrm flipH="1">
                    <a:off x="790" y="313"/>
                    <a:ext cx="1850" cy="2304"/>
                  </a:xfrm>
                  <a:custGeom>
                    <a:avLst/>
                    <a:gdLst>
                      <a:gd name="T0" fmla="*/ 0 w 31881"/>
                      <a:gd name="T1" fmla="*/ 0 h 21600"/>
                      <a:gd name="T2" fmla="*/ 0 w 31881"/>
                      <a:gd name="T3" fmla="*/ 0 h 21600"/>
                      <a:gd name="T4" fmla="*/ 0 w 31881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0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0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lnTo>
                          <a:pt x="-1" y="10015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1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4" cy="2304"/>
                  </a:xfrm>
                  <a:custGeom>
                    <a:avLst/>
                    <a:gdLst>
                      <a:gd name="T0" fmla="*/ 0 w 31146"/>
                      <a:gd name="T1" fmla="*/ 0 h 21600"/>
                      <a:gd name="T2" fmla="*/ 0 w 31146"/>
                      <a:gd name="T3" fmla="*/ 0 h 21600"/>
                      <a:gd name="T4" fmla="*/ 0 w 31146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0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0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800" y="438"/>
                    <a:ext cx="418" cy="1524"/>
                  </a:xfrm>
                  <a:custGeom>
                    <a:avLst/>
                    <a:gdLst>
                      <a:gd name="T0" fmla="*/ 0 w 776"/>
                      <a:gd name="T1" fmla="*/ 7 h 2368"/>
                      <a:gd name="T2" fmla="*/ 11 w 776"/>
                      <a:gd name="T3" fmla="*/ 2 h 2368"/>
                      <a:gd name="T4" fmla="*/ 4 w 776"/>
                      <a:gd name="T5" fmla="*/ 17 h 2368"/>
                      <a:gd name="T6" fmla="*/ 15 w 776"/>
                      <a:gd name="T7" fmla="*/ 17 h 2368"/>
                      <a:gd name="T8" fmla="*/ 9 w 776"/>
                      <a:gd name="T9" fmla="*/ 33 h 2368"/>
                      <a:gd name="T10" fmla="*/ 17 w 776"/>
                      <a:gd name="T11" fmla="*/ 39 h 2368"/>
                      <a:gd name="T12" fmla="*/ 13 w 776"/>
                      <a:gd name="T13" fmla="*/ 50 h 2368"/>
                      <a:gd name="T14" fmla="*/ 22 w 776"/>
                      <a:gd name="T15" fmla="*/ 55 h 2368"/>
                      <a:gd name="T16" fmla="*/ 17 w 776"/>
                      <a:gd name="T17" fmla="*/ 66 h 2368"/>
                      <a:gd name="T18" fmla="*/ 24 w 776"/>
                      <a:gd name="T19" fmla="*/ 71 h 2368"/>
                      <a:gd name="T20" fmla="*/ 22 w 776"/>
                      <a:gd name="T21" fmla="*/ 81 h 2368"/>
                      <a:gd name="T22" fmla="*/ 26 w 776"/>
                      <a:gd name="T23" fmla="*/ 91 h 2368"/>
                      <a:gd name="T24" fmla="*/ 26 w 776"/>
                      <a:gd name="T25" fmla="*/ 102 h 2368"/>
                      <a:gd name="T26" fmla="*/ 31 w 776"/>
                      <a:gd name="T27" fmla="*/ 118 h 2368"/>
                      <a:gd name="T28" fmla="*/ 28 w 776"/>
                      <a:gd name="T29" fmla="*/ 135 h 2368"/>
                      <a:gd name="T30" fmla="*/ 33 w 776"/>
                      <a:gd name="T31" fmla="*/ 145 h 2368"/>
                      <a:gd name="T32" fmla="*/ 31 w 776"/>
                      <a:gd name="T33" fmla="*/ 161 h 2368"/>
                      <a:gd name="T34" fmla="*/ 33 w 776"/>
                      <a:gd name="T35" fmla="*/ 177 h 2368"/>
                      <a:gd name="T36" fmla="*/ 31 w 776"/>
                      <a:gd name="T37" fmla="*/ 187 h 2368"/>
                      <a:gd name="T38" fmla="*/ 35 w 776"/>
                      <a:gd name="T39" fmla="*/ 203 h 2368"/>
                      <a:gd name="T40" fmla="*/ 33 w 776"/>
                      <a:gd name="T41" fmla="*/ 219 h 2368"/>
                      <a:gd name="T42" fmla="*/ 35 w 776"/>
                      <a:gd name="T43" fmla="*/ 240 h 2368"/>
                      <a:gd name="T44" fmla="*/ 33 w 776"/>
                      <a:gd name="T45" fmla="*/ 246 h 2368"/>
                      <a:gd name="T46" fmla="*/ 35 w 776"/>
                      <a:gd name="T47" fmla="*/ 261 h 236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5" name="Freeform 119"/>
                <p:cNvSpPr>
                  <a:spLocks/>
                </p:cNvSpPr>
                <p:nvPr/>
              </p:nvSpPr>
              <p:spPr bwMode="hidden">
                <a:xfrm rot="-1346631">
                  <a:off x="3280" y="1529"/>
                  <a:ext cx="442" cy="837"/>
                </a:xfrm>
                <a:custGeom>
                  <a:avLst/>
                  <a:gdLst>
                    <a:gd name="T0" fmla="*/ 0 w 776"/>
                    <a:gd name="T1" fmla="*/ 0 h 2368"/>
                    <a:gd name="T2" fmla="*/ 14 w 776"/>
                    <a:gd name="T3" fmla="*/ 0 h 2368"/>
                    <a:gd name="T4" fmla="*/ 6 w 776"/>
                    <a:gd name="T5" fmla="*/ 1 h 2368"/>
                    <a:gd name="T6" fmla="*/ 20 w 776"/>
                    <a:gd name="T7" fmla="*/ 1 h 2368"/>
                    <a:gd name="T8" fmla="*/ 11 w 776"/>
                    <a:gd name="T9" fmla="*/ 2 h 2368"/>
                    <a:gd name="T10" fmla="*/ 23 w 776"/>
                    <a:gd name="T11" fmla="*/ 2 h 2368"/>
                    <a:gd name="T12" fmla="*/ 17 w 776"/>
                    <a:gd name="T13" fmla="*/ 2 h 2368"/>
                    <a:gd name="T14" fmla="*/ 28 w 776"/>
                    <a:gd name="T15" fmla="*/ 3 h 2368"/>
                    <a:gd name="T16" fmla="*/ 23 w 776"/>
                    <a:gd name="T17" fmla="*/ 3 h 2368"/>
                    <a:gd name="T18" fmla="*/ 31 w 776"/>
                    <a:gd name="T19" fmla="*/ 4 h 2368"/>
                    <a:gd name="T20" fmla="*/ 28 w 776"/>
                    <a:gd name="T21" fmla="*/ 4 h 2368"/>
                    <a:gd name="T22" fmla="*/ 35 w 776"/>
                    <a:gd name="T23" fmla="*/ 5 h 2368"/>
                    <a:gd name="T24" fmla="*/ 35 w 776"/>
                    <a:gd name="T25" fmla="*/ 5 h 2368"/>
                    <a:gd name="T26" fmla="*/ 40 w 776"/>
                    <a:gd name="T27" fmla="*/ 6 h 2368"/>
                    <a:gd name="T28" fmla="*/ 38 w 776"/>
                    <a:gd name="T29" fmla="*/ 7 h 2368"/>
                    <a:gd name="T30" fmla="*/ 43 w 776"/>
                    <a:gd name="T31" fmla="*/ 7 h 2368"/>
                    <a:gd name="T32" fmla="*/ 40 w 776"/>
                    <a:gd name="T33" fmla="*/ 8 h 2368"/>
                    <a:gd name="T34" fmla="*/ 43 w 776"/>
                    <a:gd name="T35" fmla="*/ 9 h 2368"/>
                    <a:gd name="T36" fmla="*/ 40 w 776"/>
                    <a:gd name="T37" fmla="*/ 10 h 2368"/>
                    <a:gd name="T38" fmla="*/ 46 w 776"/>
                    <a:gd name="T39" fmla="*/ 10 h 2368"/>
                    <a:gd name="T40" fmla="*/ 43 w 776"/>
                    <a:gd name="T41" fmla="*/ 11 h 2368"/>
                    <a:gd name="T42" fmla="*/ 46 w 776"/>
                    <a:gd name="T43" fmla="*/ 12 h 2368"/>
                    <a:gd name="T44" fmla="*/ 43 w 776"/>
                    <a:gd name="T45" fmla="*/ 12 h 2368"/>
                    <a:gd name="T46" fmla="*/ 46 w 776"/>
                    <a:gd name="T47" fmla="*/ 13 h 236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7" name="Group 120"/>
            <p:cNvGrpSpPr>
              <a:grpSpLocks/>
            </p:cNvGrpSpPr>
            <p:nvPr/>
          </p:nvGrpSpPr>
          <p:grpSpPr bwMode="auto"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8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>
                  <a:gd name="T0" fmla="*/ 0 w 776"/>
                  <a:gd name="T1" fmla="*/ 6 h 2368"/>
                  <a:gd name="T2" fmla="*/ 23 w 776"/>
                  <a:gd name="T3" fmla="*/ 1 h 2368"/>
                  <a:gd name="T4" fmla="*/ 9 w 776"/>
                  <a:gd name="T5" fmla="*/ 15 h 2368"/>
                  <a:gd name="T6" fmla="*/ 32 w 776"/>
                  <a:gd name="T7" fmla="*/ 15 h 2368"/>
                  <a:gd name="T8" fmla="*/ 18 w 776"/>
                  <a:gd name="T9" fmla="*/ 29 h 2368"/>
                  <a:gd name="T10" fmla="*/ 37 w 776"/>
                  <a:gd name="T11" fmla="*/ 34 h 2368"/>
                  <a:gd name="T12" fmla="*/ 28 w 776"/>
                  <a:gd name="T13" fmla="*/ 42 h 2368"/>
                  <a:gd name="T14" fmla="*/ 46 w 776"/>
                  <a:gd name="T15" fmla="*/ 47 h 2368"/>
                  <a:gd name="T16" fmla="*/ 37 w 776"/>
                  <a:gd name="T17" fmla="*/ 56 h 2368"/>
                  <a:gd name="T18" fmla="*/ 51 w 776"/>
                  <a:gd name="T19" fmla="*/ 61 h 2368"/>
                  <a:gd name="T20" fmla="*/ 46 w 776"/>
                  <a:gd name="T21" fmla="*/ 70 h 2368"/>
                  <a:gd name="T22" fmla="*/ 55 w 776"/>
                  <a:gd name="T23" fmla="*/ 79 h 2368"/>
                  <a:gd name="T24" fmla="*/ 55 w 776"/>
                  <a:gd name="T25" fmla="*/ 88 h 2368"/>
                  <a:gd name="T26" fmla="*/ 64 w 776"/>
                  <a:gd name="T27" fmla="*/ 102 h 2368"/>
                  <a:gd name="T28" fmla="*/ 60 w 776"/>
                  <a:gd name="T29" fmla="*/ 116 h 2368"/>
                  <a:gd name="T30" fmla="*/ 69 w 776"/>
                  <a:gd name="T31" fmla="*/ 125 h 2368"/>
                  <a:gd name="T32" fmla="*/ 64 w 776"/>
                  <a:gd name="T33" fmla="*/ 139 h 2368"/>
                  <a:gd name="T34" fmla="*/ 69 w 776"/>
                  <a:gd name="T35" fmla="*/ 152 h 2368"/>
                  <a:gd name="T36" fmla="*/ 64 w 776"/>
                  <a:gd name="T37" fmla="*/ 161 h 2368"/>
                  <a:gd name="T38" fmla="*/ 74 w 776"/>
                  <a:gd name="T39" fmla="*/ 175 h 2368"/>
                  <a:gd name="T40" fmla="*/ 69 w 776"/>
                  <a:gd name="T41" fmla="*/ 189 h 2368"/>
                  <a:gd name="T42" fmla="*/ 74 w 776"/>
                  <a:gd name="T43" fmla="*/ 207 h 2368"/>
                  <a:gd name="T44" fmla="*/ 69 w 776"/>
                  <a:gd name="T45" fmla="*/ 212 h 2368"/>
                  <a:gd name="T46" fmla="*/ 74 w 776"/>
                  <a:gd name="T47" fmla="*/ 225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T0" fmla="*/ 0 w 21600"/>
                  <a:gd name="T1" fmla="*/ 0 h 21602"/>
                  <a:gd name="T2" fmla="*/ 0 w 21600"/>
                  <a:gd name="T3" fmla="*/ 0 h 21602"/>
                  <a:gd name="T4" fmla="*/ 0 w 21600"/>
                  <a:gd name="T5" fmla="*/ 0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T0" fmla="*/ 0 w 28940"/>
                  <a:gd name="T1" fmla="*/ 0 h 22305"/>
                  <a:gd name="T2" fmla="*/ 0 w 28940"/>
                  <a:gd name="T3" fmla="*/ 0 h 22305"/>
                  <a:gd name="T4" fmla="*/ 0 w 28940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0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0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Arc 124"/>
              <p:cNvSpPr>
                <a:spLocks/>
              </p:cNvSpPr>
              <p:nvPr/>
            </p:nvSpPr>
            <p:spPr bwMode="hidden">
              <a:xfrm flipH="1">
                <a:off x="210" y="1168"/>
                <a:ext cx="2376" cy="2379"/>
              </a:xfrm>
              <a:custGeom>
                <a:avLst/>
                <a:gdLst>
                  <a:gd name="T0" fmla="*/ 0 w 34455"/>
                  <a:gd name="T1" fmla="*/ 0 h 22305"/>
                  <a:gd name="T2" fmla="*/ 0 w 34455"/>
                  <a:gd name="T3" fmla="*/ 0 h 22305"/>
                  <a:gd name="T4" fmla="*/ 0 w 34455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0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0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T0" fmla="*/ 0 w 34812"/>
                  <a:gd name="T1" fmla="*/ 0 h 22305"/>
                  <a:gd name="T2" fmla="*/ 0 w 34812"/>
                  <a:gd name="T3" fmla="*/ 0 h 22305"/>
                  <a:gd name="T4" fmla="*/ 0 w 34812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T0" fmla="*/ 0 w 34812"/>
                  <a:gd name="T1" fmla="*/ 0 h 22305"/>
                  <a:gd name="T2" fmla="*/ 0 w 34812"/>
                  <a:gd name="T3" fmla="*/ 0 h 22305"/>
                  <a:gd name="T4" fmla="*/ 0 w 34812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Freeform 127"/>
              <p:cNvSpPr>
                <a:spLocks/>
              </p:cNvSpPr>
              <p:nvPr/>
            </p:nvSpPr>
            <p:spPr bwMode="hidden">
              <a:xfrm>
                <a:off x="3301" y="2635"/>
                <a:ext cx="485" cy="1479"/>
              </a:xfrm>
              <a:custGeom>
                <a:avLst/>
                <a:gdLst>
                  <a:gd name="T0" fmla="*/ 0 w 776"/>
                  <a:gd name="T1" fmla="*/ 6 h 2368"/>
                  <a:gd name="T2" fmla="*/ 23 w 776"/>
                  <a:gd name="T3" fmla="*/ 1 h 2368"/>
                  <a:gd name="T4" fmla="*/ 9 w 776"/>
                  <a:gd name="T5" fmla="*/ 15 h 2368"/>
                  <a:gd name="T6" fmla="*/ 32 w 776"/>
                  <a:gd name="T7" fmla="*/ 15 h 2368"/>
                  <a:gd name="T8" fmla="*/ 18 w 776"/>
                  <a:gd name="T9" fmla="*/ 29 h 2368"/>
                  <a:gd name="T10" fmla="*/ 37 w 776"/>
                  <a:gd name="T11" fmla="*/ 34 h 2368"/>
                  <a:gd name="T12" fmla="*/ 28 w 776"/>
                  <a:gd name="T13" fmla="*/ 42 h 2368"/>
                  <a:gd name="T14" fmla="*/ 46 w 776"/>
                  <a:gd name="T15" fmla="*/ 47 h 2368"/>
                  <a:gd name="T16" fmla="*/ 37 w 776"/>
                  <a:gd name="T17" fmla="*/ 56 h 2368"/>
                  <a:gd name="T18" fmla="*/ 51 w 776"/>
                  <a:gd name="T19" fmla="*/ 61 h 2368"/>
                  <a:gd name="T20" fmla="*/ 46 w 776"/>
                  <a:gd name="T21" fmla="*/ 70 h 2368"/>
                  <a:gd name="T22" fmla="*/ 55 w 776"/>
                  <a:gd name="T23" fmla="*/ 79 h 2368"/>
                  <a:gd name="T24" fmla="*/ 55 w 776"/>
                  <a:gd name="T25" fmla="*/ 88 h 2368"/>
                  <a:gd name="T26" fmla="*/ 64 w 776"/>
                  <a:gd name="T27" fmla="*/ 102 h 2368"/>
                  <a:gd name="T28" fmla="*/ 60 w 776"/>
                  <a:gd name="T29" fmla="*/ 116 h 2368"/>
                  <a:gd name="T30" fmla="*/ 69 w 776"/>
                  <a:gd name="T31" fmla="*/ 125 h 2368"/>
                  <a:gd name="T32" fmla="*/ 64 w 776"/>
                  <a:gd name="T33" fmla="*/ 139 h 2368"/>
                  <a:gd name="T34" fmla="*/ 69 w 776"/>
                  <a:gd name="T35" fmla="*/ 152 h 2368"/>
                  <a:gd name="T36" fmla="*/ 64 w 776"/>
                  <a:gd name="T37" fmla="*/ 161 h 2368"/>
                  <a:gd name="T38" fmla="*/ 74 w 776"/>
                  <a:gd name="T39" fmla="*/ 175 h 2368"/>
                  <a:gd name="T40" fmla="*/ 69 w 776"/>
                  <a:gd name="T41" fmla="*/ 189 h 2368"/>
                  <a:gd name="T42" fmla="*/ 74 w 776"/>
                  <a:gd name="T43" fmla="*/ 207 h 2368"/>
                  <a:gd name="T44" fmla="*/ 69 w 776"/>
                  <a:gd name="T45" fmla="*/ 212 h 2368"/>
                  <a:gd name="T46" fmla="*/ 74 w 776"/>
                  <a:gd name="T47" fmla="*/ 225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Freeform 128"/>
              <p:cNvSpPr>
                <a:spLocks/>
              </p:cNvSpPr>
              <p:nvPr/>
            </p:nvSpPr>
            <p:spPr bwMode="hidden">
              <a:xfrm rot="19660755" flipV="1">
                <a:off x="2546" y="2150"/>
                <a:ext cx="442" cy="837"/>
              </a:xfrm>
              <a:custGeom>
                <a:avLst/>
                <a:gdLst>
                  <a:gd name="T0" fmla="*/ 0 w 776"/>
                  <a:gd name="T1" fmla="*/ 0 h 2368"/>
                  <a:gd name="T2" fmla="*/ 14 w 776"/>
                  <a:gd name="T3" fmla="*/ 0 h 2368"/>
                  <a:gd name="T4" fmla="*/ 6 w 776"/>
                  <a:gd name="T5" fmla="*/ 1 h 2368"/>
                  <a:gd name="T6" fmla="*/ 20 w 776"/>
                  <a:gd name="T7" fmla="*/ 1 h 2368"/>
                  <a:gd name="T8" fmla="*/ 11 w 776"/>
                  <a:gd name="T9" fmla="*/ 2 h 2368"/>
                  <a:gd name="T10" fmla="*/ 23 w 776"/>
                  <a:gd name="T11" fmla="*/ 2 h 2368"/>
                  <a:gd name="T12" fmla="*/ 17 w 776"/>
                  <a:gd name="T13" fmla="*/ 2 h 2368"/>
                  <a:gd name="T14" fmla="*/ 28 w 776"/>
                  <a:gd name="T15" fmla="*/ 3 h 2368"/>
                  <a:gd name="T16" fmla="*/ 23 w 776"/>
                  <a:gd name="T17" fmla="*/ 3 h 2368"/>
                  <a:gd name="T18" fmla="*/ 31 w 776"/>
                  <a:gd name="T19" fmla="*/ 4 h 2368"/>
                  <a:gd name="T20" fmla="*/ 28 w 776"/>
                  <a:gd name="T21" fmla="*/ 4 h 2368"/>
                  <a:gd name="T22" fmla="*/ 35 w 776"/>
                  <a:gd name="T23" fmla="*/ 5 h 2368"/>
                  <a:gd name="T24" fmla="*/ 35 w 776"/>
                  <a:gd name="T25" fmla="*/ 5 h 2368"/>
                  <a:gd name="T26" fmla="*/ 40 w 776"/>
                  <a:gd name="T27" fmla="*/ 6 h 2368"/>
                  <a:gd name="T28" fmla="*/ 38 w 776"/>
                  <a:gd name="T29" fmla="*/ 7 h 2368"/>
                  <a:gd name="T30" fmla="*/ 43 w 776"/>
                  <a:gd name="T31" fmla="*/ 7 h 2368"/>
                  <a:gd name="T32" fmla="*/ 40 w 776"/>
                  <a:gd name="T33" fmla="*/ 8 h 2368"/>
                  <a:gd name="T34" fmla="*/ 43 w 776"/>
                  <a:gd name="T35" fmla="*/ 9 h 2368"/>
                  <a:gd name="T36" fmla="*/ 40 w 776"/>
                  <a:gd name="T37" fmla="*/ 10 h 2368"/>
                  <a:gd name="T38" fmla="*/ 46 w 776"/>
                  <a:gd name="T39" fmla="*/ 10 h 2368"/>
                  <a:gd name="T40" fmla="*/ 43 w 776"/>
                  <a:gd name="T41" fmla="*/ 11 h 2368"/>
                  <a:gd name="T42" fmla="*/ 46 w 776"/>
                  <a:gd name="T43" fmla="*/ 12 h 2368"/>
                  <a:gd name="T44" fmla="*/ 43 w 776"/>
                  <a:gd name="T45" fmla="*/ 12 h 2368"/>
                  <a:gd name="T46" fmla="*/ 46 w 776"/>
                  <a:gd name="T47" fmla="*/ 13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Freeform 129"/>
              <p:cNvSpPr>
                <a:spLocks/>
              </p:cNvSpPr>
              <p:nvPr/>
            </p:nvSpPr>
            <p:spPr bwMode="hidden">
              <a:xfrm flipH="1">
                <a:off x="489" y="2504"/>
                <a:ext cx="1085" cy="1524"/>
              </a:xfrm>
              <a:custGeom>
                <a:avLst/>
                <a:gdLst>
                  <a:gd name="T0" fmla="*/ 0 w 776"/>
                  <a:gd name="T1" fmla="*/ 7 h 2368"/>
                  <a:gd name="T2" fmla="*/ 1285 w 776"/>
                  <a:gd name="T3" fmla="*/ 2 h 2368"/>
                  <a:gd name="T4" fmla="*/ 510 w 776"/>
                  <a:gd name="T5" fmla="*/ 17 h 2368"/>
                  <a:gd name="T6" fmla="*/ 1797 w 776"/>
                  <a:gd name="T7" fmla="*/ 17 h 2368"/>
                  <a:gd name="T8" fmla="*/ 1025 w 776"/>
                  <a:gd name="T9" fmla="*/ 33 h 2368"/>
                  <a:gd name="T10" fmla="*/ 2053 w 776"/>
                  <a:gd name="T11" fmla="*/ 39 h 2368"/>
                  <a:gd name="T12" fmla="*/ 1538 w 776"/>
                  <a:gd name="T13" fmla="*/ 50 h 2368"/>
                  <a:gd name="T14" fmla="*/ 2564 w 776"/>
                  <a:gd name="T15" fmla="*/ 55 h 2368"/>
                  <a:gd name="T16" fmla="*/ 2053 w 776"/>
                  <a:gd name="T17" fmla="*/ 66 h 2368"/>
                  <a:gd name="T18" fmla="*/ 2822 w 776"/>
                  <a:gd name="T19" fmla="*/ 71 h 2368"/>
                  <a:gd name="T20" fmla="*/ 2564 w 776"/>
                  <a:gd name="T21" fmla="*/ 81 h 2368"/>
                  <a:gd name="T22" fmla="*/ 3077 w 776"/>
                  <a:gd name="T23" fmla="*/ 91 h 2368"/>
                  <a:gd name="T24" fmla="*/ 3077 w 776"/>
                  <a:gd name="T25" fmla="*/ 102 h 2368"/>
                  <a:gd name="T26" fmla="*/ 3591 w 776"/>
                  <a:gd name="T27" fmla="*/ 118 h 2368"/>
                  <a:gd name="T28" fmla="*/ 3332 w 776"/>
                  <a:gd name="T29" fmla="*/ 135 h 2368"/>
                  <a:gd name="T30" fmla="*/ 3849 w 776"/>
                  <a:gd name="T31" fmla="*/ 145 h 2368"/>
                  <a:gd name="T32" fmla="*/ 3591 w 776"/>
                  <a:gd name="T33" fmla="*/ 161 h 2368"/>
                  <a:gd name="T34" fmla="*/ 3849 w 776"/>
                  <a:gd name="T35" fmla="*/ 177 h 2368"/>
                  <a:gd name="T36" fmla="*/ 3591 w 776"/>
                  <a:gd name="T37" fmla="*/ 187 h 2368"/>
                  <a:gd name="T38" fmla="*/ 4105 w 776"/>
                  <a:gd name="T39" fmla="*/ 203 h 2368"/>
                  <a:gd name="T40" fmla="*/ 3849 w 776"/>
                  <a:gd name="T41" fmla="*/ 219 h 2368"/>
                  <a:gd name="T42" fmla="*/ 4105 w 776"/>
                  <a:gd name="T43" fmla="*/ 240 h 2368"/>
                  <a:gd name="T44" fmla="*/ 3849 w 776"/>
                  <a:gd name="T45" fmla="*/ 246 h 2368"/>
                  <a:gd name="T46" fmla="*/ 4105 w 776"/>
                  <a:gd name="T47" fmla="*/ 261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>
                  <a:gd name="T0" fmla="*/ 0 w 776"/>
                  <a:gd name="T1" fmla="*/ 7 h 2368"/>
                  <a:gd name="T2" fmla="*/ 139 w 776"/>
                  <a:gd name="T3" fmla="*/ 2 h 2368"/>
                  <a:gd name="T4" fmla="*/ 56 w 776"/>
                  <a:gd name="T5" fmla="*/ 17 h 2368"/>
                  <a:gd name="T6" fmla="*/ 195 w 776"/>
                  <a:gd name="T7" fmla="*/ 17 h 2368"/>
                  <a:gd name="T8" fmla="*/ 111 w 776"/>
                  <a:gd name="T9" fmla="*/ 33 h 2368"/>
                  <a:gd name="T10" fmla="*/ 222 w 776"/>
                  <a:gd name="T11" fmla="*/ 39 h 2368"/>
                  <a:gd name="T12" fmla="*/ 167 w 776"/>
                  <a:gd name="T13" fmla="*/ 50 h 2368"/>
                  <a:gd name="T14" fmla="*/ 279 w 776"/>
                  <a:gd name="T15" fmla="*/ 55 h 2368"/>
                  <a:gd name="T16" fmla="*/ 222 w 776"/>
                  <a:gd name="T17" fmla="*/ 66 h 2368"/>
                  <a:gd name="T18" fmla="*/ 307 w 776"/>
                  <a:gd name="T19" fmla="*/ 71 h 2368"/>
                  <a:gd name="T20" fmla="*/ 279 w 776"/>
                  <a:gd name="T21" fmla="*/ 81 h 2368"/>
                  <a:gd name="T22" fmla="*/ 335 w 776"/>
                  <a:gd name="T23" fmla="*/ 91 h 2368"/>
                  <a:gd name="T24" fmla="*/ 335 w 776"/>
                  <a:gd name="T25" fmla="*/ 102 h 2368"/>
                  <a:gd name="T26" fmla="*/ 390 w 776"/>
                  <a:gd name="T27" fmla="*/ 118 h 2368"/>
                  <a:gd name="T28" fmla="*/ 362 w 776"/>
                  <a:gd name="T29" fmla="*/ 135 h 2368"/>
                  <a:gd name="T30" fmla="*/ 417 w 776"/>
                  <a:gd name="T31" fmla="*/ 145 h 2368"/>
                  <a:gd name="T32" fmla="*/ 390 w 776"/>
                  <a:gd name="T33" fmla="*/ 161 h 2368"/>
                  <a:gd name="T34" fmla="*/ 417 w 776"/>
                  <a:gd name="T35" fmla="*/ 177 h 2368"/>
                  <a:gd name="T36" fmla="*/ 390 w 776"/>
                  <a:gd name="T37" fmla="*/ 187 h 2368"/>
                  <a:gd name="T38" fmla="*/ 446 w 776"/>
                  <a:gd name="T39" fmla="*/ 203 h 2368"/>
                  <a:gd name="T40" fmla="*/ 417 w 776"/>
                  <a:gd name="T41" fmla="*/ 219 h 2368"/>
                  <a:gd name="T42" fmla="*/ 446 w 776"/>
                  <a:gd name="T43" fmla="*/ 240 h 2368"/>
                  <a:gd name="T44" fmla="*/ 417 w 776"/>
                  <a:gd name="T45" fmla="*/ 246 h 2368"/>
                  <a:gd name="T46" fmla="*/ 446 w 776"/>
                  <a:gd name="T47" fmla="*/ 261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Freeform 131"/>
              <p:cNvSpPr>
                <a:spLocks/>
              </p:cNvSpPr>
              <p:nvPr/>
            </p:nvSpPr>
            <p:spPr bwMode="hidden">
              <a:xfrm>
                <a:off x="4401" y="2280"/>
                <a:ext cx="1007" cy="1601"/>
              </a:xfrm>
              <a:custGeom>
                <a:avLst/>
                <a:gdLst>
                  <a:gd name="T0" fmla="*/ 0 w 776"/>
                  <a:gd name="T1" fmla="*/ 9 h 2368"/>
                  <a:gd name="T2" fmla="*/ 882 w 776"/>
                  <a:gd name="T3" fmla="*/ 2 h 2368"/>
                  <a:gd name="T4" fmla="*/ 354 w 776"/>
                  <a:gd name="T5" fmla="*/ 22 h 2368"/>
                  <a:gd name="T6" fmla="*/ 1235 w 776"/>
                  <a:gd name="T7" fmla="*/ 22 h 2368"/>
                  <a:gd name="T8" fmla="*/ 706 w 776"/>
                  <a:gd name="T9" fmla="*/ 43 h 2368"/>
                  <a:gd name="T10" fmla="*/ 1411 w 776"/>
                  <a:gd name="T11" fmla="*/ 50 h 2368"/>
                  <a:gd name="T12" fmla="*/ 1059 w 776"/>
                  <a:gd name="T13" fmla="*/ 64 h 2368"/>
                  <a:gd name="T14" fmla="*/ 1766 w 776"/>
                  <a:gd name="T15" fmla="*/ 70 h 2368"/>
                  <a:gd name="T16" fmla="*/ 1411 w 776"/>
                  <a:gd name="T17" fmla="*/ 84 h 2368"/>
                  <a:gd name="T18" fmla="*/ 1944 w 776"/>
                  <a:gd name="T19" fmla="*/ 91 h 2368"/>
                  <a:gd name="T20" fmla="*/ 1766 w 776"/>
                  <a:gd name="T21" fmla="*/ 104 h 2368"/>
                  <a:gd name="T22" fmla="*/ 2117 w 776"/>
                  <a:gd name="T23" fmla="*/ 118 h 2368"/>
                  <a:gd name="T24" fmla="*/ 2117 w 776"/>
                  <a:gd name="T25" fmla="*/ 131 h 2368"/>
                  <a:gd name="T26" fmla="*/ 2473 w 776"/>
                  <a:gd name="T27" fmla="*/ 151 h 2368"/>
                  <a:gd name="T28" fmla="*/ 2297 w 776"/>
                  <a:gd name="T29" fmla="*/ 172 h 2368"/>
                  <a:gd name="T30" fmla="*/ 2649 w 776"/>
                  <a:gd name="T31" fmla="*/ 185 h 2368"/>
                  <a:gd name="T32" fmla="*/ 2473 w 776"/>
                  <a:gd name="T33" fmla="*/ 206 h 2368"/>
                  <a:gd name="T34" fmla="*/ 2649 w 776"/>
                  <a:gd name="T35" fmla="*/ 226 h 2368"/>
                  <a:gd name="T36" fmla="*/ 2473 w 776"/>
                  <a:gd name="T37" fmla="*/ 239 h 2368"/>
                  <a:gd name="T38" fmla="*/ 2828 w 776"/>
                  <a:gd name="T39" fmla="*/ 260 h 2368"/>
                  <a:gd name="T40" fmla="*/ 2649 w 776"/>
                  <a:gd name="T41" fmla="*/ 280 h 2368"/>
                  <a:gd name="T42" fmla="*/ 2828 w 776"/>
                  <a:gd name="T43" fmla="*/ 308 h 2368"/>
                  <a:gd name="T44" fmla="*/ 2649 w 776"/>
                  <a:gd name="T45" fmla="*/ 314 h 2368"/>
                  <a:gd name="T46" fmla="*/ 2828 w 776"/>
                  <a:gd name="T47" fmla="*/ 335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>
                  <a:gd name="T0" fmla="*/ 0 w 776"/>
                  <a:gd name="T1" fmla="*/ 1 h 2368"/>
                  <a:gd name="T2" fmla="*/ 6864 w 776"/>
                  <a:gd name="T3" fmla="*/ 0 h 2368"/>
                  <a:gd name="T4" fmla="*/ 2754 w 776"/>
                  <a:gd name="T5" fmla="*/ 3 h 2368"/>
                  <a:gd name="T6" fmla="*/ 9621 w 776"/>
                  <a:gd name="T7" fmla="*/ 3 h 2368"/>
                  <a:gd name="T8" fmla="*/ 5511 w 776"/>
                  <a:gd name="T9" fmla="*/ 6 h 2368"/>
                  <a:gd name="T10" fmla="*/ 10998 w 776"/>
                  <a:gd name="T11" fmla="*/ 6 h 2368"/>
                  <a:gd name="T12" fmla="*/ 8243 w 776"/>
                  <a:gd name="T13" fmla="*/ 8 h 2368"/>
                  <a:gd name="T14" fmla="*/ 13754 w 776"/>
                  <a:gd name="T15" fmla="*/ 9 h 2368"/>
                  <a:gd name="T16" fmla="*/ 10998 w 776"/>
                  <a:gd name="T17" fmla="*/ 11 h 2368"/>
                  <a:gd name="T18" fmla="*/ 15127 w 776"/>
                  <a:gd name="T19" fmla="*/ 12 h 2368"/>
                  <a:gd name="T20" fmla="*/ 13754 w 776"/>
                  <a:gd name="T21" fmla="*/ 14 h 2368"/>
                  <a:gd name="T22" fmla="*/ 16504 w 776"/>
                  <a:gd name="T23" fmla="*/ 15 h 2368"/>
                  <a:gd name="T24" fmla="*/ 16504 w 776"/>
                  <a:gd name="T25" fmla="*/ 17 h 2368"/>
                  <a:gd name="T26" fmla="*/ 19253 w 776"/>
                  <a:gd name="T27" fmla="*/ 20 h 2368"/>
                  <a:gd name="T28" fmla="*/ 17881 w 776"/>
                  <a:gd name="T29" fmla="*/ 23 h 2368"/>
                  <a:gd name="T30" fmla="*/ 20614 w 776"/>
                  <a:gd name="T31" fmla="*/ 24 h 2368"/>
                  <a:gd name="T32" fmla="*/ 19253 w 776"/>
                  <a:gd name="T33" fmla="*/ 27 h 2368"/>
                  <a:gd name="T34" fmla="*/ 20614 w 776"/>
                  <a:gd name="T35" fmla="*/ 30 h 2368"/>
                  <a:gd name="T36" fmla="*/ 19253 w 776"/>
                  <a:gd name="T37" fmla="*/ 32 h 2368"/>
                  <a:gd name="T38" fmla="*/ 21991 w 776"/>
                  <a:gd name="T39" fmla="*/ 34 h 2368"/>
                  <a:gd name="T40" fmla="*/ 20614 w 776"/>
                  <a:gd name="T41" fmla="*/ 37 h 2368"/>
                  <a:gd name="T42" fmla="*/ 21991 w 776"/>
                  <a:gd name="T43" fmla="*/ 41 h 2368"/>
                  <a:gd name="T44" fmla="*/ 20614 w 776"/>
                  <a:gd name="T45" fmla="*/ 41 h 2368"/>
                  <a:gd name="T46" fmla="*/ 21991 w 776"/>
                  <a:gd name="T47" fmla="*/ 44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3" cy="1434"/>
              </a:xfrm>
              <a:custGeom>
                <a:avLst/>
                <a:gdLst>
                  <a:gd name="T0" fmla="*/ 0 w 776"/>
                  <a:gd name="T1" fmla="*/ 5 h 2368"/>
                  <a:gd name="T2" fmla="*/ 109 w 776"/>
                  <a:gd name="T3" fmla="*/ 1 h 2368"/>
                  <a:gd name="T4" fmla="*/ 44 w 776"/>
                  <a:gd name="T5" fmla="*/ 13 h 2368"/>
                  <a:gd name="T6" fmla="*/ 153 w 776"/>
                  <a:gd name="T7" fmla="*/ 13 h 2368"/>
                  <a:gd name="T8" fmla="*/ 88 w 776"/>
                  <a:gd name="T9" fmla="*/ 25 h 2368"/>
                  <a:gd name="T10" fmla="*/ 174 w 776"/>
                  <a:gd name="T11" fmla="*/ 28 h 2368"/>
                  <a:gd name="T12" fmla="*/ 131 w 776"/>
                  <a:gd name="T13" fmla="*/ 36 h 2368"/>
                  <a:gd name="T14" fmla="*/ 218 w 776"/>
                  <a:gd name="T15" fmla="*/ 41 h 2368"/>
                  <a:gd name="T16" fmla="*/ 174 w 776"/>
                  <a:gd name="T17" fmla="*/ 48 h 2368"/>
                  <a:gd name="T18" fmla="*/ 240 w 776"/>
                  <a:gd name="T19" fmla="*/ 52 h 2368"/>
                  <a:gd name="T20" fmla="*/ 218 w 776"/>
                  <a:gd name="T21" fmla="*/ 60 h 2368"/>
                  <a:gd name="T22" fmla="*/ 262 w 776"/>
                  <a:gd name="T23" fmla="*/ 68 h 2368"/>
                  <a:gd name="T24" fmla="*/ 262 w 776"/>
                  <a:gd name="T25" fmla="*/ 76 h 2368"/>
                  <a:gd name="T26" fmla="*/ 306 w 776"/>
                  <a:gd name="T27" fmla="*/ 87 h 2368"/>
                  <a:gd name="T28" fmla="*/ 284 w 776"/>
                  <a:gd name="T29" fmla="*/ 99 h 2368"/>
                  <a:gd name="T30" fmla="*/ 328 w 776"/>
                  <a:gd name="T31" fmla="*/ 107 h 2368"/>
                  <a:gd name="T32" fmla="*/ 306 w 776"/>
                  <a:gd name="T33" fmla="*/ 119 h 2368"/>
                  <a:gd name="T34" fmla="*/ 328 w 776"/>
                  <a:gd name="T35" fmla="*/ 130 h 2368"/>
                  <a:gd name="T36" fmla="*/ 306 w 776"/>
                  <a:gd name="T37" fmla="*/ 138 h 2368"/>
                  <a:gd name="T38" fmla="*/ 349 w 776"/>
                  <a:gd name="T39" fmla="*/ 150 h 2368"/>
                  <a:gd name="T40" fmla="*/ 328 w 776"/>
                  <a:gd name="T41" fmla="*/ 161 h 2368"/>
                  <a:gd name="T42" fmla="*/ 349 w 776"/>
                  <a:gd name="T43" fmla="*/ 177 h 2368"/>
                  <a:gd name="T44" fmla="*/ 328 w 776"/>
                  <a:gd name="T45" fmla="*/ 181 h 2368"/>
                  <a:gd name="T46" fmla="*/ 349 w 776"/>
                  <a:gd name="T47" fmla="*/ 193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2" cy="837"/>
              </a:xfrm>
              <a:custGeom>
                <a:avLst/>
                <a:gdLst>
                  <a:gd name="T0" fmla="*/ 0 w 776"/>
                  <a:gd name="T1" fmla="*/ 0 h 2368"/>
                  <a:gd name="T2" fmla="*/ 14 w 776"/>
                  <a:gd name="T3" fmla="*/ 0 h 2368"/>
                  <a:gd name="T4" fmla="*/ 6 w 776"/>
                  <a:gd name="T5" fmla="*/ 1 h 2368"/>
                  <a:gd name="T6" fmla="*/ 20 w 776"/>
                  <a:gd name="T7" fmla="*/ 1 h 2368"/>
                  <a:gd name="T8" fmla="*/ 11 w 776"/>
                  <a:gd name="T9" fmla="*/ 2 h 2368"/>
                  <a:gd name="T10" fmla="*/ 23 w 776"/>
                  <a:gd name="T11" fmla="*/ 2 h 2368"/>
                  <a:gd name="T12" fmla="*/ 17 w 776"/>
                  <a:gd name="T13" fmla="*/ 2 h 2368"/>
                  <a:gd name="T14" fmla="*/ 28 w 776"/>
                  <a:gd name="T15" fmla="*/ 3 h 2368"/>
                  <a:gd name="T16" fmla="*/ 23 w 776"/>
                  <a:gd name="T17" fmla="*/ 3 h 2368"/>
                  <a:gd name="T18" fmla="*/ 31 w 776"/>
                  <a:gd name="T19" fmla="*/ 4 h 2368"/>
                  <a:gd name="T20" fmla="*/ 28 w 776"/>
                  <a:gd name="T21" fmla="*/ 4 h 2368"/>
                  <a:gd name="T22" fmla="*/ 35 w 776"/>
                  <a:gd name="T23" fmla="*/ 5 h 2368"/>
                  <a:gd name="T24" fmla="*/ 35 w 776"/>
                  <a:gd name="T25" fmla="*/ 5 h 2368"/>
                  <a:gd name="T26" fmla="*/ 40 w 776"/>
                  <a:gd name="T27" fmla="*/ 6 h 2368"/>
                  <a:gd name="T28" fmla="*/ 38 w 776"/>
                  <a:gd name="T29" fmla="*/ 7 h 2368"/>
                  <a:gd name="T30" fmla="*/ 43 w 776"/>
                  <a:gd name="T31" fmla="*/ 7 h 2368"/>
                  <a:gd name="T32" fmla="*/ 40 w 776"/>
                  <a:gd name="T33" fmla="*/ 8 h 2368"/>
                  <a:gd name="T34" fmla="*/ 43 w 776"/>
                  <a:gd name="T35" fmla="*/ 9 h 2368"/>
                  <a:gd name="T36" fmla="*/ 40 w 776"/>
                  <a:gd name="T37" fmla="*/ 10 h 2368"/>
                  <a:gd name="T38" fmla="*/ 46 w 776"/>
                  <a:gd name="T39" fmla="*/ 10 h 2368"/>
                  <a:gd name="T40" fmla="*/ 43 w 776"/>
                  <a:gd name="T41" fmla="*/ 11 h 2368"/>
                  <a:gd name="T42" fmla="*/ 46 w 776"/>
                  <a:gd name="T43" fmla="*/ 12 h 2368"/>
                  <a:gd name="T44" fmla="*/ 43 w 776"/>
                  <a:gd name="T45" fmla="*/ 12 h 2368"/>
                  <a:gd name="T46" fmla="*/ 46 w 776"/>
                  <a:gd name="T47" fmla="*/ 13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207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noProof="0"/>
              <a:t>Click to edit Master title style</a:t>
            </a:r>
          </a:p>
        </p:txBody>
      </p:sp>
      <p:sp>
        <p:nvSpPr>
          <p:cNvPr id="3208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altLang="en-US" noProof="0"/>
              <a:t>Click to edit Master subtitle style</a:t>
            </a:r>
          </a:p>
        </p:txBody>
      </p:sp>
      <p:sp>
        <p:nvSpPr>
          <p:cNvPr id="137" name="Rectangle 13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38" name="Rectangle 1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39" name="Rectangle 1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BD3C-11E6-40FA-ADA4-CCF4E725E1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616442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E474FC-6B7D-461B-8A0C-2AC38C2112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512812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67CC26-9FD5-478D-9E20-4E952F59F1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31021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81816-FB87-47A6-A3D6-57C0ACC315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624254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092F3-6804-4CB3-9021-1DD16959B9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864744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52411-5365-45E7-BBC0-56B26198D2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348691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5215E2-0464-477C-9758-CC01982629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332118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2AF42-3121-45FA-A31C-5964493A39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882223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2A66E-A8EF-4BBD-B959-D1E655D451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504966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A079C-B900-4936-88CD-D9407C1B6A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220148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23C81-F669-4104-A130-6AA5092417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365159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26653D-2447-431D-B1AD-4527D7B9E8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643383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98C556-2C61-404E-A56A-F9BC7A726D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450145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F59FAD-2978-42F9-9554-6B1B66DDE1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382309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321D9-BB3D-4E45-88EF-36669AF149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103722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FFB4EB-C7C5-4FE5-9168-0F97E242D4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583767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1A838F-7024-4602-9302-895BFDA0BD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98280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9F74E-A7BA-4300-B498-65656966BD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993490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953438-4C63-4E7C-9ECE-BDA521E9AC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003001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2B443207-5C99-4161-8CBA-54829CEB64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2056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2" name="Oval 4"/>
              <p:cNvSpPr>
                <a:spLocks noChangeArrowheads="1"/>
              </p:cNvSpPr>
              <p:nvPr/>
            </p:nvSpPr>
            <p:spPr bwMode="hidden">
              <a:xfrm>
                <a:off x="3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3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</p:grpSp>
        <p:grpSp>
          <p:nvGrpSpPr>
            <p:cNvPr id="2057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2186" name="Oval 7"/>
              <p:cNvSpPr>
                <a:spLocks noChangeArrowheads="1"/>
              </p:cNvSpPr>
              <p:nvPr/>
            </p:nvSpPr>
            <p:spPr bwMode="hidden">
              <a:xfrm>
                <a:off x="-3" y="3"/>
                <a:ext cx="771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4" name="Oval 8"/>
              <p:cNvSpPr>
                <a:spLocks noChangeArrowheads="1"/>
              </p:cNvSpPr>
              <p:nvPr/>
            </p:nvSpPr>
            <p:spPr bwMode="hidden">
              <a:xfrm>
                <a:off x="276" y="254"/>
                <a:ext cx="186" cy="10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</p:grpSp>
        <p:grpSp>
          <p:nvGrpSpPr>
            <p:cNvPr id="2058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2184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2185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</p:grpSp>
        <p:grpSp>
          <p:nvGrpSpPr>
            <p:cNvPr id="2059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2060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2182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algn="ctr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algn="ctr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algn="ctr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algn="ctr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algn="ctr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en-US" altLang="en-US"/>
                </a:p>
              </p:txBody>
            </p:sp>
            <p:sp>
              <p:nvSpPr>
                <p:cNvPr id="2183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algn="ctr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algn="ctr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algn="ctr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algn="ctr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algn="ctr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en-US" altLang="en-US"/>
                </a:p>
              </p:txBody>
            </p:sp>
          </p:grpSp>
          <p:grpSp>
            <p:nvGrpSpPr>
              <p:cNvPr id="2061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2084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2180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65" y="2236"/>
                    <a:ext cx="1724" cy="312"/>
                  </a:xfrm>
                  <a:custGeom>
                    <a:avLst/>
                    <a:gdLst>
                      <a:gd name="T0" fmla="*/ 0 w 2736"/>
                      <a:gd name="T1" fmla="*/ 46 h 504"/>
                      <a:gd name="T2" fmla="*/ 86 w 2736"/>
                      <a:gd name="T3" fmla="*/ 15 h 504"/>
                      <a:gd name="T4" fmla="*/ 176 w 2736"/>
                      <a:gd name="T5" fmla="*/ 2 h 504"/>
                      <a:gd name="T6" fmla="*/ 272 w 2736"/>
                      <a:gd name="T7" fmla="*/ 2 h 504"/>
                      <a:gd name="T8" fmla="*/ 270 w 2736"/>
                      <a:gd name="T9" fmla="*/ 9 h 504"/>
                      <a:gd name="T10" fmla="*/ 176 w 2736"/>
                      <a:gd name="T11" fmla="*/ 9 h 504"/>
                      <a:gd name="T12" fmla="*/ 65 w 2736"/>
                      <a:gd name="T13" fmla="*/ 27 h 504"/>
                      <a:gd name="T14" fmla="*/ 0 w 2736"/>
                      <a:gd name="T15" fmla="*/ 4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81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1" y="3150"/>
                    <a:ext cx="925" cy="490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9 w 1769"/>
                      <a:gd name="T3" fmla="*/ 6 h 791"/>
                      <a:gd name="T4" fmla="*/ 45 w 1769"/>
                      <a:gd name="T5" fmla="*/ 19 h 791"/>
                      <a:gd name="T6" fmla="*/ 63 w 1769"/>
                      <a:gd name="T7" fmla="*/ 40 h 791"/>
                      <a:gd name="T8" fmla="*/ 68 w 1769"/>
                      <a:gd name="T9" fmla="*/ 56 h 791"/>
                      <a:gd name="T10" fmla="*/ 66 w 1769"/>
                      <a:gd name="T11" fmla="*/ 72 h 791"/>
                      <a:gd name="T12" fmla="*/ 62 w 1769"/>
                      <a:gd name="T13" fmla="*/ 58 h 791"/>
                      <a:gd name="T14" fmla="*/ 54 w 1769"/>
                      <a:gd name="T15" fmla="*/ 42 h 791"/>
                      <a:gd name="T16" fmla="*/ 43 w 1769"/>
                      <a:gd name="T17" fmla="*/ 27 h 791"/>
                      <a:gd name="T18" fmla="*/ 22 w 1769"/>
                      <a:gd name="T19" fmla="*/ 14 h 791"/>
                      <a:gd name="T20" fmla="*/ 0 w 1769"/>
                      <a:gd name="T21" fmla="*/ 7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85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2178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4" y="2019"/>
                    <a:ext cx="1814" cy="347"/>
                  </a:xfrm>
                  <a:custGeom>
                    <a:avLst/>
                    <a:gdLst>
                      <a:gd name="T0" fmla="*/ 0 w 2736"/>
                      <a:gd name="T1" fmla="*/ 78 h 504"/>
                      <a:gd name="T2" fmla="*/ 111 w 2736"/>
                      <a:gd name="T3" fmla="*/ 26 h 504"/>
                      <a:gd name="T4" fmla="*/ 227 w 2736"/>
                      <a:gd name="T5" fmla="*/ 4 h 504"/>
                      <a:gd name="T6" fmla="*/ 351 w 2736"/>
                      <a:gd name="T7" fmla="*/ 4 h 504"/>
                      <a:gd name="T8" fmla="*/ 348 w 2736"/>
                      <a:gd name="T9" fmla="*/ 16 h 504"/>
                      <a:gd name="T10" fmla="*/ 226 w 2736"/>
                      <a:gd name="T11" fmla="*/ 16 h 504"/>
                      <a:gd name="T12" fmla="*/ 84 w 2736"/>
                      <a:gd name="T13" fmla="*/ 45 h 504"/>
                      <a:gd name="T14" fmla="*/ 0 w 2736"/>
                      <a:gd name="T15" fmla="*/ 78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79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3" y="2806"/>
                    <a:ext cx="974" cy="545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25 w 1769"/>
                      <a:gd name="T3" fmla="*/ 9 h 791"/>
                      <a:gd name="T4" fmla="*/ 58 w 1769"/>
                      <a:gd name="T5" fmla="*/ 31 h 791"/>
                      <a:gd name="T6" fmla="*/ 81 w 1769"/>
                      <a:gd name="T7" fmla="*/ 67 h 791"/>
                      <a:gd name="T8" fmla="*/ 89 w 1769"/>
                      <a:gd name="T9" fmla="*/ 94 h 791"/>
                      <a:gd name="T10" fmla="*/ 85 w 1769"/>
                      <a:gd name="T11" fmla="*/ 122 h 791"/>
                      <a:gd name="T12" fmla="*/ 80 w 1769"/>
                      <a:gd name="T13" fmla="*/ 99 h 791"/>
                      <a:gd name="T14" fmla="*/ 70 w 1769"/>
                      <a:gd name="T15" fmla="*/ 71 h 791"/>
                      <a:gd name="T16" fmla="*/ 56 w 1769"/>
                      <a:gd name="T17" fmla="*/ 46 h 791"/>
                      <a:gd name="T18" fmla="*/ 29 w 1769"/>
                      <a:gd name="T19" fmla="*/ 23 h 791"/>
                      <a:gd name="T20" fmla="*/ 0 w 1769"/>
                      <a:gd name="T21" fmla="*/ 12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86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2176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7" y="1832"/>
                    <a:ext cx="1736" cy="304"/>
                  </a:xfrm>
                  <a:custGeom>
                    <a:avLst/>
                    <a:gdLst>
                      <a:gd name="T0" fmla="*/ 0 w 2736"/>
                      <a:gd name="T1" fmla="*/ 40 h 504"/>
                      <a:gd name="T2" fmla="*/ 89 w 2736"/>
                      <a:gd name="T3" fmla="*/ 13 h 504"/>
                      <a:gd name="T4" fmla="*/ 183 w 2736"/>
                      <a:gd name="T5" fmla="*/ 2 h 504"/>
                      <a:gd name="T6" fmla="*/ 282 w 2736"/>
                      <a:gd name="T7" fmla="*/ 2 h 504"/>
                      <a:gd name="T8" fmla="*/ 280 w 2736"/>
                      <a:gd name="T9" fmla="*/ 8 h 504"/>
                      <a:gd name="T10" fmla="*/ 181 w 2736"/>
                      <a:gd name="T11" fmla="*/ 8 h 504"/>
                      <a:gd name="T12" fmla="*/ 67 w 2736"/>
                      <a:gd name="T13" fmla="*/ 24 h 504"/>
                      <a:gd name="T14" fmla="*/ 0 w 2736"/>
                      <a:gd name="T15" fmla="*/ 4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77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2" y="2420"/>
                    <a:ext cx="932" cy="476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9 w 1769"/>
                      <a:gd name="T3" fmla="*/ 4 h 791"/>
                      <a:gd name="T4" fmla="*/ 47 w 1769"/>
                      <a:gd name="T5" fmla="*/ 16 h 791"/>
                      <a:gd name="T6" fmla="*/ 65 w 1769"/>
                      <a:gd name="T7" fmla="*/ 34 h 791"/>
                      <a:gd name="T8" fmla="*/ 71 w 1769"/>
                      <a:gd name="T9" fmla="*/ 48 h 791"/>
                      <a:gd name="T10" fmla="*/ 68 w 1769"/>
                      <a:gd name="T11" fmla="*/ 63 h 791"/>
                      <a:gd name="T12" fmla="*/ 64 w 1769"/>
                      <a:gd name="T13" fmla="*/ 50 h 791"/>
                      <a:gd name="T14" fmla="*/ 56 w 1769"/>
                      <a:gd name="T15" fmla="*/ 36 h 791"/>
                      <a:gd name="T16" fmla="*/ 45 w 1769"/>
                      <a:gd name="T17" fmla="*/ 23 h 791"/>
                      <a:gd name="T18" fmla="*/ 24 w 1769"/>
                      <a:gd name="T19" fmla="*/ 12 h 791"/>
                      <a:gd name="T20" fmla="*/ 0 w 1769"/>
                      <a:gd name="T21" fmla="*/ 6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87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2174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24" y="1636"/>
                    <a:ext cx="1677" cy="335"/>
                  </a:xfrm>
                  <a:custGeom>
                    <a:avLst/>
                    <a:gdLst>
                      <a:gd name="T0" fmla="*/ 0 w 2736"/>
                      <a:gd name="T1" fmla="*/ 65 h 504"/>
                      <a:gd name="T2" fmla="*/ 75 w 2736"/>
                      <a:gd name="T3" fmla="*/ 22 h 504"/>
                      <a:gd name="T4" fmla="*/ 154 w 2736"/>
                      <a:gd name="T5" fmla="*/ 3 h 504"/>
                      <a:gd name="T6" fmla="*/ 237 w 2736"/>
                      <a:gd name="T7" fmla="*/ 3 h 504"/>
                      <a:gd name="T8" fmla="*/ 235 w 2736"/>
                      <a:gd name="T9" fmla="*/ 13 h 504"/>
                      <a:gd name="T10" fmla="*/ 153 w 2736"/>
                      <a:gd name="T11" fmla="*/ 13 h 504"/>
                      <a:gd name="T12" fmla="*/ 57 w 2736"/>
                      <a:gd name="T13" fmla="*/ 38 h 504"/>
                      <a:gd name="T14" fmla="*/ 0 w 2736"/>
                      <a:gd name="T15" fmla="*/ 6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75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95" y="2037"/>
                    <a:ext cx="901" cy="526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7 w 1769"/>
                      <a:gd name="T3" fmla="*/ 7 h 791"/>
                      <a:gd name="T4" fmla="*/ 40 w 1769"/>
                      <a:gd name="T5" fmla="*/ 26 h 791"/>
                      <a:gd name="T6" fmla="*/ 55 w 1769"/>
                      <a:gd name="T7" fmla="*/ 56 h 791"/>
                      <a:gd name="T8" fmla="*/ 60 w 1769"/>
                      <a:gd name="T9" fmla="*/ 79 h 791"/>
                      <a:gd name="T10" fmla="*/ 58 w 1769"/>
                      <a:gd name="T11" fmla="*/ 102 h 791"/>
                      <a:gd name="T12" fmla="*/ 54 w 1769"/>
                      <a:gd name="T13" fmla="*/ 82 h 791"/>
                      <a:gd name="T14" fmla="*/ 47 w 1769"/>
                      <a:gd name="T15" fmla="*/ 59 h 791"/>
                      <a:gd name="T16" fmla="*/ 38 w 1769"/>
                      <a:gd name="T17" fmla="*/ 39 h 791"/>
                      <a:gd name="T18" fmla="*/ 20 w 1769"/>
                      <a:gd name="T19" fmla="*/ 20 h 791"/>
                      <a:gd name="T20" fmla="*/ 0 w 1769"/>
                      <a:gd name="T21" fmla="*/ 10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88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2172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8" y="1414"/>
                    <a:ext cx="1545" cy="312"/>
                  </a:xfrm>
                  <a:custGeom>
                    <a:avLst/>
                    <a:gdLst>
                      <a:gd name="T0" fmla="*/ 0 w 2736"/>
                      <a:gd name="T1" fmla="*/ 46 h 504"/>
                      <a:gd name="T2" fmla="*/ 50 w 2736"/>
                      <a:gd name="T3" fmla="*/ 15 h 504"/>
                      <a:gd name="T4" fmla="*/ 102 w 2736"/>
                      <a:gd name="T5" fmla="*/ 2 h 504"/>
                      <a:gd name="T6" fmla="*/ 157 w 2736"/>
                      <a:gd name="T7" fmla="*/ 2 h 504"/>
                      <a:gd name="T8" fmla="*/ 156 w 2736"/>
                      <a:gd name="T9" fmla="*/ 9 h 504"/>
                      <a:gd name="T10" fmla="*/ 101 w 2736"/>
                      <a:gd name="T11" fmla="*/ 9 h 504"/>
                      <a:gd name="T12" fmla="*/ 37 w 2736"/>
                      <a:gd name="T13" fmla="*/ 27 h 504"/>
                      <a:gd name="T14" fmla="*/ 0 w 2736"/>
                      <a:gd name="T15" fmla="*/ 4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73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2"/>
                    <a:ext cx="830" cy="489"/>
                  </a:xfrm>
                  <a:custGeom>
                    <a:avLst/>
                    <a:gdLst>
                      <a:gd name="T0" fmla="*/ 0 w 1769"/>
                      <a:gd name="T1" fmla="*/ 1 h 791"/>
                      <a:gd name="T2" fmla="*/ 11 w 1769"/>
                      <a:gd name="T3" fmla="*/ 6 h 791"/>
                      <a:gd name="T4" fmla="*/ 26 w 1769"/>
                      <a:gd name="T5" fmla="*/ 19 h 791"/>
                      <a:gd name="T6" fmla="*/ 37 w 1769"/>
                      <a:gd name="T7" fmla="*/ 39 h 791"/>
                      <a:gd name="T8" fmla="*/ 40 w 1769"/>
                      <a:gd name="T9" fmla="*/ 54 h 791"/>
                      <a:gd name="T10" fmla="*/ 38 w 1769"/>
                      <a:gd name="T11" fmla="*/ 71 h 791"/>
                      <a:gd name="T12" fmla="*/ 36 w 1769"/>
                      <a:gd name="T13" fmla="*/ 57 h 791"/>
                      <a:gd name="T14" fmla="*/ 32 w 1769"/>
                      <a:gd name="T15" fmla="*/ 41 h 791"/>
                      <a:gd name="T16" fmla="*/ 25 w 1769"/>
                      <a:gd name="T17" fmla="*/ 27 h 791"/>
                      <a:gd name="T18" fmla="*/ 13 w 1769"/>
                      <a:gd name="T19" fmla="*/ 14 h 791"/>
                      <a:gd name="T20" fmla="*/ 0 w 1769"/>
                      <a:gd name="T21" fmla="*/ 7 h 791"/>
                      <a:gd name="T22" fmla="*/ 0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89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2170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3" y="1289"/>
                    <a:ext cx="1404" cy="219"/>
                  </a:xfrm>
                  <a:custGeom>
                    <a:avLst/>
                    <a:gdLst>
                      <a:gd name="T0" fmla="*/ 0 w 2736"/>
                      <a:gd name="T1" fmla="*/ 8 h 504"/>
                      <a:gd name="T2" fmla="*/ 31 w 2736"/>
                      <a:gd name="T3" fmla="*/ 3 h 504"/>
                      <a:gd name="T4" fmla="*/ 63 w 2736"/>
                      <a:gd name="T5" fmla="*/ 0 h 504"/>
                      <a:gd name="T6" fmla="*/ 97 w 2736"/>
                      <a:gd name="T7" fmla="*/ 0 h 504"/>
                      <a:gd name="T8" fmla="*/ 96 w 2736"/>
                      <a:gd name="T9" fmla="*/ 2 h 504"/>
                      <a:gd name="T10" fmla="*/ 63 w 2736"/>
                      <a:gd name="T11" fmla="*/ 2 h 504"/>
                      <a:gd name="T12" fmla="*/ 23 w 2736"/>
                      <a:gd name="T13" fmla="*/ 4 h 504"/>
                      <a:gd name="T14" fmla="*/ 0 w 2736"/>
                      <a:gd name="T15" fmla="*/ 8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71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9" y="1269"/>
                    <a:ext cx="754" cy="343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7 w 1769"/>
                      <a:gd name="T3" fmla="*/ 1 h 791"/>
                      <a:gd name="T4" fmla="*/ 16 w 1769"/>
                      <a:gd name="T5" fmla="*/ 3 h 791"/>
                      <a:gd name="T6" fmla="*/ 23 w 1769"/>
                      <a:gd name="T7" fmla="*/ 7 h 791"/>
                      <a:gd name="T8" fmla="*/ 25 w 1769"/>
                      <a:gd name="T9" fmla="*/ 9 h 791"/>
                      <a:gd name="T10" fmla="*/ 24 w 1769"/>
                      <a:gd name="T11" fmla="*/ 12 h 791"/>
                      <a:gd name="T12" fmla="*/ 22 w 1769"/>
                      <a:gd name="T13" fmla="*/ 10 h 791"/>
                      <a:gd name="T14" fmla="*/ 20 w 1769"/>
                      <a:gd name="T15" fmla="*/ 7 h 791"/>
                      <a:gd name="T16" fmla="*/ 16 w 1769"/>
                      <a:gd name="T17" fmla="*/ 4 h 791"/>
                      <a:gd name="T18" fmla="*/ 8 w 1769"/>
                      <a:gd name="T19" fmla="*/ 3 h 791"/>
                      <a:gd name="T20" fmla="*/ 0 w 1769"/>
                      <a:gd name="T21" fmla="*/ 1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90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2168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8" y="1129"/>
                    <a:ext cx="1233" cy="215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16 w 2736"/>
                      <a:gd name="T3" fmla="*/ 3 h 504"/>
                      <a:gd name="T4" fmla="*/ 33 w 2736"/>
                      <a:gd name="T5" fmla="*/ 0 h 504"/>
                      <a:gd name="T6" fmla="*/ 51 w 2736"/>
                      <a:gd name="T7" fmla="*/ 0 h 504"/>
                      <a:gd name="T8" fmla="*/ 50 w 2736"/>
                      <a:gd name="T9" fmla="*/ 1 h 504"/>
                      <a:gd name="T10" fmla="*/ 33 w 2736"/>
                      <a:gd name="T11" fmla="*/ 1 h 504"/>
                      <a:gd name="T12" fmla="*/ 12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69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55" y="917"/>
                    <a:ext cx="662" cy="338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3 w 1769"/>
                      <a:gd name="T3" fmla="*/ 1 h 791"/>
                      <a:gd name="T4" fmla="*/ 9 w 1769"/>
                      <a:gd name="T5" fmla="*/ 3 h 791"/>
                      <a:gd name="T6" fmla="*/ 12 w 1769"/>
                      <a:gd name="T7" fmla="*/ 6 h 791"/>
                      <a:gd name="T8" fmla="*/ 13 w 1769"/>
                      <a:gd name="T9" fmla="*/ 9 h 791"/>
                      <a:gd name="T10" fmla="*/ 12 w 1769"/>
                      <a:gd name="T11" fmla="*/ 11 h 791"/>
                      <a:gd name="T12" fmla="*/ 12 w 1769"/>
                      <a:gd name="T13" fmla="*/ 9 h 791"/>
                      <a:gd name="T14" fmla="*/ 10 w 1769"/>
                      <a:gd name="T15" fmla="*/ 6 h 791"/>
                      <a:gd name="T16" fmla="*/ 8 w 1769"/>
                      <a:gd name="T17" fmla="*/ 4 h 791"/>
                      <a:gd name="T18" fmla="*/ 4 w 1769"/>
                      <a:gd name="T19" fmla="*/ 2 h 791"/>
                      <a:gd name="T20" fmla="*/ 0 w 1769"/>
                      <a:gd name="T21" fmla="*/ 1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91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2166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6" y="2359"/>
                    <a:ext cx="1724" cy="312"/>
                  </a:xfrm>
                  <a:custGeom>
                    <a:avLst/>
                    <a:gdLst>
                      <a:gd name="T0" fmla="*/ 0 w 2736"/>
                      <a:gd name="T1" fmla="*/ 46 h 504"/>
                      <a:gd name="T2" fmla="*/ 86 w 2736"/>
                      <a:gd name="T3" fmla="*/ 15 h 504"/>
                      <a:gd name="T4" fmla="*/ 176 w 2736"/>
                      <a:gd name="T5" fmla="*/ 2 h 504"/>
                      <a:gd name="T6" fmla="*/ 272 w 2736"/>
                      <a:gd name="T7" fmla="*/ 2 h 504"/>
                      <a:gd name="T8" fmla="*/ 270 w 2736"/>
                      <a:gd name="T9" fmla="*/ 9 h 504"/>
                      <a:gd name="T10" fmla="*/ 176 w 2736"/>
                      <a:gd name="T11" fmla="*/ 9 h 504"/>
                      <a:gd name="T12" fmla="*/ 65 w 2736"/>
                      <a:gd name="T13" fmla="*/ 27 h 504"/>
                      <a:gd name="T14" fmla="*/ 0 w 2736"/>
                      <a:gd name="T15" fmla="*/ 4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67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2"/>
                    <a:ext cx="925" cy="490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9 w 1769"/>
                      <a:gd name="T3" fmla="*/ 6 h 791"/>
                      <a:gd name="T4" fmla="*/ 45 w 1769"/>
                      <a:gd name="T5" fmla="*/ 19 h 791"/>
                      <a:gd name="T6" fmla="*/ 63 w 1769"/>
                      <a:gd name="T7" fmla="*/ 40 h 791"/>
                      <a:gd name="T8" fmla="*/ 68 w 1769"/>
                      <a:gd name="T9" fmla="*/ 56 h 791"/>
                      <a:gd name="T10" fmla="*/ 66 w 1769"/>
                      <a:gd name="T11" fmla="*/ 72 h 791"/>
                      <a:gd name="T12" fmla="*/ 62 w 1769"/>
                      <a:gd name="T13" fmla="*/ 58 h 791"/>
                      <a:gd name="T14" fmla="*/ 54 w 1769"/>
                      <a:gd name="T15" fmla="*/ 42 h 791"/>
                      <a:gd name="T16" fmla="*/ 43 w 1769"/>
                      <a:gd name="T17" fmla="*/ 27 h 791"/>
                      <a:gd name="T18" fmla="*/ 22 w 1769"/>
                      <a:gd name="T19" fmla="*/ 14 h 791"/>
                      <a:gd name="T20" fmla="*/ 0 w 1769"/>
                      <a:gd name="T21" fmla="*/ 7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92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2164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814" cy="347"/>
                  </a:xfrm>
                  <a:custGeom>
                    <a:avLst/>
                    <a:gdLst>
                      <a:gd name="T0" fmla="*/ 0 w 2736"/>
                      <a:gd name="T1" fmla="*/ 78 h 504"/>
                      <a:gd name="T2" fmla="*/ 111 w 2736"/>
                      <a:gd name="T3" fmla="*/ 26 h 504"/>
                      <a:gd name="T4" fmla="*/ 227 w 2736"/>
                      <a:gd name="T5" fmla="*/ 4 h 504"/>
                      <a:gd name="T6" fmla="*/ 351 w 2736"/>
                      <a:gd name="T7" fmla="*/ 4 h 504"/>
                      <a:gd name="T8" fmla="*/ 348 w 2736"/>
                      <a:gd name="T9" fmla="*/ 16 h 504"/>
                      <a:gd name="T10" fmla="*/ 226 w 2736"/>
                      <a:gd name="T11" fmla="*/ 16 h 504"/>
                      <a:gd name="T12" fmla="*/ 84 w 2736"/>
                      <a:gd name="T13" fmla="*/ 45 h 504"/>
                      <a:gd name="T14" fmla="*/ 0 w 2736"/>
                      <a:gd name="T15" fmla="*/ 78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65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5" y="2983"/>
                    <a:ext cx="974" cy="545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25 w 1769"/>
                      <a:gd name="T3" fmla="*/ 9 h 791"/>
                      <a:gd name="T4" fmla="*/ 58 w 1769"/>
                      <a:gd name="T5" fmla="*/ 31 h 791"/>
                      <a:gd name="T6" fmla="*/ 81 w 1769"/>
                      <a:gd name="T7" fmla="*/ 67 h 791"/>
                      <a:gd name="T8" fmla="*/ 89 w 1769"/>
                      <a:gd name="T9" fmla="*/ 94 h 791"/>
                      <a:gd name="T10" fmla="*/ 85 w 1769"/>
                      <a:gd name="T11" fmla="*/ 122 h 791"/>
                      <a:gd name="T12" fmla="*/ 80 w 1769"/>
                      <a:gd name="T13" fmla="*/ 99 h 791"/>
                      <a:gd name="T14" fmla="*/ 70 w 1769"/>
                      <a:gd name="T15" fmla="*/ 71 h 791"/>
                      <a:gd name="T16" fmla="*/ 56 w 1769"/>
                      <a:gd name="T17" fmla="*/ 46 h 791"/>
                      <a:gd name="T18" fmla="*/ 29 w 1769"/>
                      <a:gd name="T19" fmla="*/ 23 h 791"/>
                      <a:gd name="T20" fmla="*/ 0 w 1769"/>
                      <a:gd name="T21" fmla="*/ 12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93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2162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09"/>
                    <a:ext cx="1736" cy="304"/>
                  </a:xfrm>
                  <a:custGeom>
                    <a:avLst/>
                    <a:gdLst>
                      <a:gd name="T0" fmla="*/ 0 w 2736"/>
                      <a:gd name="T1" fmla="*/ 40 h 504"/>
                      <a:gd name="T2" fmla="*/ 89 w 2736"/>
                      <a:gd name="T3" fmla="*/ 13 h 504"/>
                      <a:gd name="T4" fmla="*/ 183 w 2736"/>
                      <a:gd name="T5" fmla="*/ 2 h 504"/>
                      <a:gd name="T6" fmla="*/ 282 w 2736"/>
                      <a:gd name="T7" fmla="*/ 2 h 504"/>
                      <a:gd name="T8" fmla="*/ 280 w 2736"/>
                      <a:gd name="T9" fmla="*/ 8 h 504"/>
                      <a:gd name="T10" fmla="*/ 181 w 2736"/>
                      <a:gd name="T11" fmla="*/ 8 h 504"/>
                      <a:gd name="T12" fmla="*/ 67 w 2736"/>
                      <a:gd name="T13" fmla="*/ 24 h 504"/>
                      <a:gd name="T14" fmla="*/ 0 w 2736"/>
                      <a:gd name="T15" fmla="*/ 4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63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2" y="2597"/>
                    <a:ext cx="932" cy="476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9 w 1769"/>
                      <a:gd name="T3" fmla="*/ 4 h 791"/>
                      <a:gd name="T4" fmla="*/ 47 w 1769"/>
                      <a:gd name="T5" fmla="*/ 16 h 791"/>
                      <a:gd name="T6" fmla="*/ 65 w 1769"/>
                      <a:gd name="T7" fmla="*/ 34 h 791"/>
                      <a:gd name="T8" fmla="*/ 71 w 1769"/>
                      <a:gd name="T9" fmla="*/ 48 h 791"/>
                      <a:gd name="T10" fmla="*/ 68 w 1769"/>
                      <a:gd name="T11" fmla="*/ 63 h 791"/>
                      <a:gd name="T12" fmla="*/ 64 w 1769"/>
                      <a:gd name="T13" fmla="*/ 50 h 791"/>
                      <a:gd name="T14" fmla="*/ 56 w 1769"/>
                      <a:gd name="T15" fmla="*/ 36 h 791"/>
                      <a:gd name="T16" fmla="*/ 45 w 1769"/>
                      <a:gd name="T17" fmla="*/ 23 h 791"/>
                      <a:gd name="T18" fmla="*/ 24 w 1769"/>
                      <a:gd name="T19" fmla="*/ 12 h 791"/>
                      <a:gd name="T20" fmla="*/ 0 w 1769"/>
                      <a:gd name="T21" fmla="*/ 6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94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2160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3"/>
                    <a:ext cx="1677" cy="335"/>
                  </a:xfrm>
                  <a:custGeom>
                    <a:avLst/>
                    <a:gdLst>
                      <a:gd name="T0" fmla="*/ 0 w 2736"/>
                      <a:gd name="T1" fmla="*/ 65 h 504"/>
                      <a:gd name="T2" fmla="*/ 75 w 2736"/>
                      <a:gd name="T3" fmla="*/ 22 h 504"/>
                      <a:gd name="T4" fmla="*/ 154 w 2736"/>
                      <a:gd name="T5" fmla="*/ 3 h 504"/>
                      <a:gd name="T6" fmla="*/ 237 w 2736"/>
                      <a:gd name="T7" fmla="*/ 3 h 504"/>
                      <a:gd name="T8" fmla="*/ 235 w 2736"/>
                      <a:gd name="T9" fmla="*/ 13 h 504"/>
                      <a:gd name="T10" fmla="*/ 153 w 2736"/>
                      <a:gd name="T11" fmla="*/ 13 h 504"/>
                      <a:gd name="T12" fmla="*/ 57 w 2736"/>
                      <a:gd name="T13" fmla="*/ 38 h 504"/>
                      <a:gd name="T14" fmla="*/ 0 w 2736"/>
                      <a:gd name="T15" fmla="*/ 6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61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4"/>
                    <a:ext cx="901" cy="526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7 w 1769"/>
                      <a:gd name="T3" fmla="*/ 7 h 791"/>
                      <a:gd name="T4" fmla="*/ 40 w 1769"/>
                      <a:gd name="T5" fmla="*/ 26 h 791"/>
                      <a:gd name="T6" fmla="*/ 55 w 1769"/>
                      <a:gd name="T7" fmla="*/ 56 h 791"/>
                      <a:gd name="T8" fmla="*/ 60 w 1769"/>
                      <a:gd name="T9" fmla="*/ 79 h 791"/>
                      <a:gd name="T10" fmla="*/ 58 w 1769"/>
                      <a:gd name="T11" fmla="*/ 102 h 791"/>
                      <a:gd name="T12" fmla="*/ 54 w 1769"/>
                      <a:gd name="T13" fmla="*/ 82 h 791"/>
                      <a:gd name="T14" fmla="*/ 47 w 1769"/>
                      <a:gd name="T15" fmla="*/ 59 h 791"/>
                      <a:gd name="T16" fmla="*/ 38 w 1769"/>
                      <a:gd name="T17" fmla="*/ 39 h 791"/>
                      <a:gd name="T18" fmla="*/ 20 w 1769"/>
                      <a:gd name="T19" fmla="*/ 20 h 791"/>
                      <a:gd name="T20" fmla="*/ 0 w 1769"/>
                      <a:gd name="T21" fmla="*/ 10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95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2158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91"/>
                    <a:ext cx="1545" cy="312"/>
                  </a:xfrm>
                  <a:custGeom>
                    <a:avLst/>
                    <a:gdLst>
                      <a:gd name="T0" fmla="*/ 0 w 2736"/>
                      <a:gd name="T1" fmla="*/ 46 h 504"/>
                      <a:gd name="T2" fmla="*/ 50 w 2736"/>
                      <a:gd name="T3" fmla="*/ 15 h 504"/>
                      <a:gd name="T4" fmla="*/ 102 w 2736"/>
                      <a:gd name="T5" fmla="*/ 2 h 504"/>
                      <a:gd name="T6" fmla="*/ 157 w 2736"/>
                      <a:gd name="T7" fmla="*/ 2 h 504"/>
                      <a:gd name="T8" fmla="*/ 156 w 2736"/>
                      <a:gd name="T9" fmla="*/ 9 h 504"/>
                      <a:gd name="T10" fmla="*/ 101 w 2736"/>
                      <a:gd name="T11" fmla="*/ 9 h 504"/>
                      <a:gd name="T12" fmla="*/ 37 w 2736"/>
                      <a:gd name="T13" fmla="*/ 27 h 504"/>
                      <a:gd name="T14" fmla="*/ 0 w 2736"/>
                      <a:gd name="T15" fmla="*/ 4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59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2" y="1759"/>
                    <a:ext cx="830" cy="489"/>
                  </a:xfrm>
                  <a:custGeom>
                    <a:avLst/>
                    <a:gdLst>
                      <a:gd name="T0" fmla="*/ 0 w 1769"/>
                      <a:gd name="T1" fmla="*/ 1 h 791"/>
                      <a:gd name="T2" fmla="*/ 11 w 1769"/>
                      <a:gd name="T3" fmla="*/ 6 h 791"/>
                      <a:gd name="T4" fmla="*/ 26 w 1769"/>
                      <a:gd name="T5" fmla="*/ 19 h 791"/>
                      <a:gd name="T6" fmla="*/ 37 w 1769"/>
                      <a:gd name="T7" fmla="*/ 39 h 791"/>
                      <a:gd name="T8" fmla="*/ 40 w 1769"/>
                      <a:gd name="T9" fmla="*/ 54 h 791"/>
                      <a:gd name="T10" fmla="*/ 38 w 1769"/>
                      <a:gd name="T11" fmla="*/ 71 h 791"/>
                      <a:gd name="T12" fmla="*/ 36 w 1769"/>
                      <a:gd name="T13" fmla="*/ 57 h 791"/>
                      <a:gd name="T14" fmla="*/ 32 w 1769"/>
                      <a:gd name="T15" fmla="*/ 41 h 791"/>
                      <a:gd name="T16" fmla="*/ 25 w 1769"/>
                      <a:gd name="T17" fmla="*/ 27 h 791"/>
                      <a:gd name="T18" fmla="*/ 13 w 1769"/>
                      <a:gd name="T19" fmla="*/ 14 h 791"/>
                      <a:gd name="T20" fmla="*/ 0 w 1769"/>
                      <a:gd name="T21" fmla="*/ 7 h 791"/>
                      <a:gd name="T22" fmla="*/ 0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96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2156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6"/>
                    <a:ext cx="1404" cy="219"/>
                  </a:xfrm>
                  <a:custGeom>
                    <a:avLst/>
                    <a:gdLst>
                      <a:gd name="T0" fmla="*/ 0 w 2736"/>
                      <a:gd name="T1" fmla="*/ 8 h 504"/>
                      <a:gd name="T2" fmla="*/ 31 w 2736"/>
                      <a:gd name="T3" fmla="*/ 3 h 504"/>
                      <a:gd name="T4" fmla="*/ 63 w 2736"/>
                      <a:gd name="T5" fmla="*/ 0 h 504"/>
                      <a:gd name="T6" fmla="*/ 97 w 2736"/>
                      <a:gd name="T7" fmla="*/ 0 h 504"/>
                      <a:gd name="T8" fmla="*/ 96 w 2736"/>
                      <a:gd name="T9" fmla="*/ 2 h 504"/>
                      <a:gd name="T10" fmla="*/ 63 w 2736"/>
                      <a:gd name="T11" fmla="*/ 2 h 504"/>
                      <a:gd name="T12" fmla="*/ 23 w 2736"/>
                      <a:gd name="T13" fmla="*/ 4 h 504"/>
                      <a:gd name="T14" fmla="*/ 0 w 2736"/>
                      <a:gd name="T15" fmla="*/ 8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57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46"/>
                    <a:ext cx="754" cy="343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7 w 1769"/>
                      <a:gd name="T3" fmla="*/ 1 h 791"/>
                      <a:gd name="T4" fmla="*/ 16 w 1769"/>
                      <a:gd name="T5" fmla="*/ 3 h 791"/>
                      <a:gd name="T6" fmla="*/ 23 w 1769"/>
                      <a:gd name="T7" fmla="*/ 7 h 791"/>
                      <a:gd name="T8" fmla="*/ 25 w 1769"/>
                      <a:gd name="T9" fmla="*/ 9 h 791"/>
                      <a:gd name="T10" fmla="*/ 24 w 1769"/>
                      <a:gd name="T11" fmla="*/ 12 h 791"/>
                      <a:gd name="T12" fmla="*/ 22 w 1769"/>
                      <a:gd name="T13" fmla="*/ 10 h 791"/>
                      <a:gd name="T14" fmla="*/ 20 w 1769"/>
                      <a:gd name="T15" fmla="*/ 7 h 791"/>
                      <a:gd name="T16" fmla="*/ 16 w 1769"/>
                      <a:gd name="T17" fmla="*/ 4 h 791"/>
                      <a:gd name="T18" fmla="*/ 8 w 1769"/>
                      <a:gd name="T19" fmla="*/ 3 h 791"/>
                      <a:gd name="T20" fmla="*/ 0 w 1769"/>
                      <a:gd name="T21" fmla="*/ 1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97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2154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3" cy="215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16 w 2736"/>
                      <a:gd name="T3" fmla="*/ 3 h 504"/>
                      <a:gd name="T4" fmla="*/ 33 w 2736"/>
                      <a:gd name="T5" fmla="*/ 0 h 504"/>
                      <a:gd name="T6" fmla="*/ 51 w 2736"/>
                      <a:gd name="T7" fmla="*/ 0 h 504"/>
                      <a:gd name="T8" fmla="*/ 50 w 2736"/>
                      <a:gd name="T9" fmla="*/ 1 h 504"/>
                      <a:gd name="T10" fmla="*/ 33 w 2736"/>
                      <a:gd name="T11" fmla="*/ 1 h 504"/>
                      <a:gd name="T12" fmla="*/ 12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55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4"/>
                    <a:ext cx="662" cy="338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3 w 1769"/>
                      <a:gd name="T3" fmla="*/ 1 h 791"/>
                      <a:gd name="T4" fmla="*/ 9 w 1769"/>
                      <a:gd name="T5" fmla="*/ 3 h 791"/>
                      <a:gd name="T6" fmla="*/ 12 w 1769"/>
                      <a:gd name="T7" fmla="*/ 6 h 791"/>
                      <a:gd name="T8" fmla="*/ 13 w 1769"/>
                      <a:gd name="T9" fmla="*/ 9 h 791"/>
                      <a:gd name="T10" fmla="*/ 12 w 1769"/>
                      <a:gd name="T11" fmla="*/ 11 h 791"/>
                      <a:gd name="T12" fmla="*/ 12 w 1769"/>
                      <a:gd name="T13" fmla="*/ 9 h 791"/>
                      <a:gd name="T14" fmla="*/ 10 w 1769"/>
                      <a:gd name="T15" fmla="*/ 6 h 791"/>
                      <a:gd name="T16" fmla="*/ 8 w 1769"/>
                      <a:gd name="T17" fmla="*/ 4 h 791"/>
                      <a:gd name="T18" fmla="*/ 4 w 1769"/>
                      <a:gd name="T19" fmla="*/ 2 h 791"/>
                      <a:gd name="T20" fmla="*/ 0 w 1769"/>
                      <a:gd name="T21" fmla="*/ 1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98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2152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3" y="1238"/>
                    <a:ext cx="1233" cy="215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16 w 2736"/>
                      <a:gd name="T3" fmla="*/ 3 h 504"/>
                      <a:gd name="T4" fmla="*/ 33 w 2736"/>
                      <a:gd name="T5" fmla="*/ 0 h 504"/>
                      <a:gd name="T6" fmla="*/ 51 w 2736"/>
                      <a:gd name="T7" fmla="*/ 0 h 504"/>
                      <a:gd name="T8" fmla="*/ 50 w 2736"/>
                      <a:gd name="T9" fmla="*/ 1 h 504"/>
                      <a:gd name="T10" fmla="*/ 33 w 2736"/>
                      <a:gd name="T11" fmla="*/ 1 h 504"/>
                      <a:gd name="T12" fmla="*/ 12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53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6" y="899"/>
                    <a:ext cx="662" cy="338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3 w 1769"/>
                      <a:gd name="T3" fmla="*/ 1 h 791"/>
                      <a:gd name="T4" fmla="*/ 9 w 1769"/>
                      <a:gd name="T5" fmla="*/ 3 h 791"/>
                      <a:gd name="T6" fmla="*/ 12 w 1769"/>
                      <a:gd name="T7" fmla="*/ 6 h 791"/>
                      <a:gd name="T8" fmla="*/ 13 w 1769"/>
                      <a:gd name="T9" fmla="*/ 9 h 791"/>
                      <a:gd name="T10" fmla="*/ 12 w 1769"/>
                      <a:gd name="T11" fmla="*/ 11 h 791"/>
                      <a:gd name="T12" fmla="*/ 12 w 1769"/>
                      <a:gd name="T13" fmla="*/ 9 h 791"/>
                      <a:gd name="T14" fmla="*/ 10 w 1769"/>
                      <a:gd name="T15" fmla="*/ 6 h 791"/>
                      <a:gd name="T16" fmla="*/ 8 w 1769"/>
                      <a:gd name="T17" fmla="*/ 4 h 791"/>
                      <a:gd name="T18" fmla="*/ 4 w 1769"/>
                      <a:gd name="T19" fmla="*/ 2 h 791"/>
                      <a:gd name="T20" fmla="*/ 0 w 1769"/>
                      <a:gd name="T21" fmla="*/ 1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99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2150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81" y="438"/>
                    <a:ext cx="484" cy="84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1 w 2736"/>
                      <a:gd name="T7" fmla="*/ 0 h 504"/>
                      <a:gd name="T8" fmla="*/ 1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51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31"/>
                    <a:ext cx="260" cy="132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00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2148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7" y="383"/>
                    <a:ext cx="491" cy="84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1 w 2736"/>
                      <a:gd name="T7" fmla="*/ 0 h 504"/>
                      <a:gd name="T8" fmla="*/ 1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49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4" cy="132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01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2146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4" y="958"/>
                    <a:ext cx="1100" cy="215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9 w 2736"/>
                      <a:gd name="T3" fmla="*/ 3 h 504"/>
                      <a:gd name="T4" fmla="*/ 18 w 2736"/>
                      <a:gd name="T5" fmla="*/ 0 h 504"/>
                      <a:gd name="T6" fmla="*/ 29 w 2736"/>
                      <a:gd name="T7" fmla="*/ 0 h 504"/>
                      <a:gd name="T8" fmla="*/ 29 w 2736"/>
                      <a:gd name="T9" fmla="*/ 1 h 504"/>
                      <a:gd name="T10" fmla="*/ 18 w 2736"/>
                      <a:gd name="T11" fmla="*/ 1 h 504"/>
                      <a:gd name="T12" fmla="*/ 7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47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6" y="231"/>
                    <a:ext cx="591" cy="338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2 w 1769"/>
                      <a:gd name="T3" fmla="*/ 1 h 791"/>
                      <a:gd name="T4" fmla="*/ 5 w 1769"/>
                      <a:gd name="T5" fmla="*/ 3 h 791"/>
                      <a:gd name="T6" fmla="*/ 7 w 1769"/>
                      <a:gd name="T7" fmla="*/ 6 h 791"/>
                      <a:gd name="T8" fmla="*/ 7 w 1769"/>
                      <a:gd name="T9" fmla="*/ 9 h 791"/>
                      <a:gd name="T10" fmla="*/ 7 w 1769"/>
                      <a:gd name="T11" fmla="*/ 11 h 791"/>
                      <a:gd name="T12" fmla="*/ 7 w 1769"/>
                      <a:gd name="T13" fmla="*/ 9 h 791"/>
                      <a:gd name="T14" fmla="*/ 6 w 1769"/>
                      <a:gd name="T15" fmla="*/ 6 h 791"/>
                      <a:gd name="T16" fmla="*/ 5 w 1769"/>
                      <a:gd name="T17" fmla="*/ 4 h 791"/>
                      <a:gd name="T18" fmla="*/ 2 w 1769"/>
                      <a:gd name="T19" fmla="*/ 2 h 791"/>
                      <a:gd name="T20" fmla="*/ 0 w 1769"/>
                      <a:gd name="T21" fmla="*/ 1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02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2144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1" y="924"/>
                    <a:ext cx="1061" cy="215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7 w 2736"/>
                      <a:gd name="T3" fmla="*/ 3 h 504"/>
                      <a:gd name="T4" fmla="*/ 16 w 2736"/>
                      <a:gd name="T5" fmla="*/ 0 h 504"/>
                      <a:gd name="T6" fmla="*/ 24 w 2736"/>
                      <a:gd name="T7" fmla="*/ 0 h 504"/>
                      <a:gd name="T8" fmla="*/ 24 w 2736"/>
                      <a:gd name="T9" fmla="*/ 1 h 504"/>
                      <a:gd name="T10" fmla="*/ 16 w 2736"/>
                      <a:gd name="T11" fmla="*/ 1 h 504"/>
                      <a:gd name="T12" fmla="*/ 6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45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19" y="144"/>
                    <a:ext cx="570" cy="338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2 w 1769"/>
                      <a:gd name="T3" fmla="*/ 1 h 791"/>
                      <a:gd name="T4" fmla="*/ 4 w 1769"/>
                      <a:gd name="T5" fmla="*/ 3 h 791"/>
                      <a:gd name="T6" fmla="*/ 5 w 1769"/>
                      <a:gd name="T7" fmla="*/ 6 h 791"/>
                      <a:gd name="T8" fmla="*/ 6 w 1769"/>
                      <a:gd name="T9" fmla="*/ 9 h 791"/>
                      <a:gd name="T10" fmla="*/ 6 w 1769"/>
                      <a:gd name="T11" fmla="*/ 11 h 791"/>
                      <a:gd name="T12" fmla="*/ 5 w 1769"/>
                      <a:gd name="T13" fmla="*/ 9 h 791"/>
                      <a:gd name="T14" fmla="*/ 5 w 1769"/>
                      <a:gd name="T15" fmla="*/ 6 h 791"/>
                      <a:gd name="T16" fmla="*/ 4 w 1769"/>
                      <a:gd name="T17" fmla="*/ 4 h 791"/>
                      <a:gd name="T18" fmla="*/ 2 w 1769"/>
                      <a:gd name="T19" fmla="*/ 2 h 791"/>
                      <a:gd name="T20" fmla="*/ 0 w 1769"/>
                      <a:gd name="T21" fmla="*/ 1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03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2142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22" y="1023"/>
                    <a:ext cx="1233" cy="215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16 w 2736"/>
                      <a:gd name="T3" fmla="*/ 3 h 504"/>
                      <a:gd name="T4" fmla="*/ 33 w 2736"/>
                      <a:gd name="T5" fmla="*/ 0 h 504"/>
                      <a:gd name="T6" fmla="*/ 51 w 2736"/>
                      <a:gd name="T7" fmla="*/ 0 h 504"/>
                      <a:gd name="T8" fmla="*/ 50 w 2736"/>
                      <a:gd name="T9" fmla="*/ 1 h 504"/>
                      <a:gd name="T10" fmla="*/ 33 w 2736"/>
                      <a:gd name="T11" fmla="*/ 1 h 504"/>
                      <a:gd name="T12" fmla="*/ 12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43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5" y="672"/>
                    <a:ext cx="662" cy="338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3 w 1769"/>
                      <a:gd name="T3" fmla="*/ 1 h 791"/>
                      <a:gd name="T4" fmla="*/ 9 w 1769"/>
                      <a:gd name="T5" fmla="*/ 3 h 791"/>
                      <a:gd name="T6" fmla="*/ 12 w 1769"/>
                      <a:gd name="T7" fmla="*/ 6 h 791"/>
                      <a:gd name="T8" fmla="*/ 13 w 1769"/>
                      <a:gd name="T9" fmla="*/ 9 h 791"/>
                      <a:gd name="T10" fmla="*/ 12 w 1769"/>
                      <a:gd name="T11" fmla="*/ 11 h 791"/>
                      <a:gd name="T12" fmla="*/ 12 w 1769"/>
                      <a:gd name="T13" fmla="*/ 9 h 791"/>
                      <a:gd name="T14" fmla="*/ 10 w 1769"/>
                      <a:gd name="T15" fmla="*/ 6 h 791"/>
                      <a:gd name="T16" fmla="*/ 8 w 1769"/>
                      <a:gd name="T17" fmla="*/ 4 h 791"/>
                      <a:gd name="T18" fmla="*/ 4 w 1769"/>
                      <a:gd name="T19" fmla="*/ 2 h 791"/>
                      <a:gd name="T20" fmla="*/ 0 w 1769"/>
                      <a:gd name="T21" fmla="*/ 1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04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2140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3" y="947"/>
                    <a:ext cx="1233" cy="215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16 w 2736"/>
                      <a:gd name="T3" fmla="*/ 3 h 504"/>
                      <a:gd name="T4" fmla="*/ 33 w 2736"/>
                      <a:gd name="T5" fmla="*/ 0 h 504"/>
                      <a:gd name="T6" fmla="*/ 51 w 2736"/>
                      <a:gd name="T7" fmla="*/ 0 h 504"/>
                      <a:gd name="T8" fmla="*/ 50 w 2736"/>
                      <a:gd name="T9" fmla="*/ 1 h 504"/>
                      <a:gd name="T10" fmla="*/ 33 w 2736"/>
                      <a:gd name="T11" fmla="*/ 1 h 504"/>
                      <a:gd name="T12" fmla="*/ 12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41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2" y="445"/>
                    <a:ext cx="662" cy="338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3 w 1769"/>
                      <a:gd name="T3" fmla="*/ 1 h 791"/>
                      <a:gd name="T4" fmla="*/ 9 w 1769"/>
                      <a:gd name="T5" fmla="*/ 3 h 791"/>
                      <a:gd name="T6" fmla="*/ 12 w 1769"/>
                      <a:gd name="T7" fmla="*/ 6 h 791"/>
                      <a:gd name="T8" fmla="*/ 13 w 1769"/>
                      <a:gd name="T9" fmla="*/ 9 h 791"/>
                      <a:gd name="T10" fmla="*/ 12 w 1769"/>
                      <a:gd name="T11" fmla="*/ 11 h 791"/>
                      <a:gd name="T12" fmla="*/ 12 w 1769"/>
                      <a:gd name="T13" fmla="*/ 9 h 791"/>
                      <a:gd name="T14" fmla="*/ 10 w 1769"/>
                      <a:gd name="T15" fmla="*/ 6 h 791"/>
                      <a:gd name="T16" fmla="*/ 8 w 1769"/>
                      <a:gd name="T17" fmla="*/ 4 h 791"/>
                      <a:gd name="T18" fmla="*/ 4 w 1769"/>
                      <a:gd name="T19" fmla="*/ 2 h 791"/>
                      <a:gd name="T20" fmla="*/ 0 w 1769"/>
                      <a:gd name="T21" fmla="*/ 1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105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>
                    <a:gd name="T0" fmla="*/ 0 w 2736"/>
                    <a:gd name="T1" fmla="*/ 0 h 504"/>
                    <a:gd name="T2" fmla="*/ 0 w 2736"/>
                    <a:gd name="T3" fmla="*/ 0 h 504"/>
                    <a:gd name="T4" fmla="*/ 0 w 2736"/>
                    <a:gd name="T5" fmla="*/ 0 h 504"/>
                    <a:gd name="T6" fmla="*/ 0 w 2736"/>
                    <a:gd name="T7" fmla="*/ 0 h 504"/>
                    <a:gd name="T8" fmla="*/ 0 w 2736"/>
                    <a:gd name="T9" fmla="*/ 0 h 504"/>
                    <a:gd name="T10" fmla="*/ 0 w 2736"/>
                    <a:gd name="T11" fmla="*/ 0 h 504"/>
                    <a:gd name="T12" fmla="*/ 0 w 2736"/>
                    <a:gd name="T13" fmla="*/ 0 h 504"/>
                    <a:gd name="T14" fmla="*/ 0 w 2736"/>
                    <a:gd name="T15" fmla="*/ 0 h 50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106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0"/>
                </a:xfrm>
                <a:custGeom>
                  <a:avLst/>
                  <a:gdLst>
                    <a:gd name="T0" fmla="*/ 0 w 1769"/>
                    <a:gd name="T1" fmla="*/ 0 h 791"/>
                    <a:gd name="T2" fmla="*/ 0 w 1769"/>
                    <a:gd name="T3" fmla="*/ 0 h 791"/>
                    <a:gd name="T4" fmla="*/ 0 w 1769"/>
                    <a:gd name="T5" fmla="*/ 0 h 791"/>
                    <a:gd name="T6" fmla="*/ 0 w 1769"/>
                    <a:gd name="T7" fmla="*/ 0 h 791"/>
                    <a:gd name="T8" fmla="*/ 0 w 1769"/>
                    <a:gd name="T9" fmla="*/ 0 h 791"/>
                    <a:gd name="T10" fmla="*/ 0 w 1769"/>
                    <a:gd name="T11" fmla="*/ 0 h 791"/>
                    <a:gd name="T12" fmla="*/ 0 w 1769"/>
                    <a:gd name="T13" fmla="*/ 0 h 791"/>
                    <a:gd name="T14" fmla="*/ 0 w 1769"/>
                    <a:gd name="T15" fmla="*/ 0 h 791"/>
                    <a:gd name="T16" fmla="*/ 0 w 1769"/>
                    <a:gd name="T17" fmla="*/ 0 h 791"/>
                    <a:gd name="T18" fmla="*/ 0 w 1769"/>
                    <a:gd name="T19" fmla="*/ 0 h 791"/>
                    <a:gd name="T20" fmla="*/ 0 w 1769"/>
                    <a:gd name="T21" fmla="*/ 0 h 791"/>
                    <a:gd name="T22" fmla="*/ 0 w 1769"/>
                    <a:gd name="T23" fmla="*/ 0 h 79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2107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2138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61" y="938"/>
                    <a:ext cx="1062" cy="184"/>
                  </a:xfrm>
                  <a:custGeom>
                    <a:avLst/>
                    <a:gdLst>
                      <a:gd name="T0" fmla="*/ 0 w 2736"/>
                      <a:gd name="T1" fmla="*/ 3 h 504"/>
                      <a:gd name="T2" fmla="*/ 7 w 2736"/>
                      <a:gd name="T3" fmla="*/ 1 h 504"/>
                      <a:gd name="T4" fmla="*/ 16 w 2736"/>
                      <a:gd name="T5" fmla="*/ 0 h 504"/>
                      <a:gd name="T6" fmla="*/ 24 w 2736"/>
                      <a:gd name="T7" fmla="*/ 0 h 504"/>
                      <a:gd name="T8" fmla="*/ 24 w 2736"/>
                      <a:gd name="T9" fmla="*/ 1 h 504"/>
                      <a:gd name="T10" fmla="*/ 16 w 2736"/>
                      <a:gd name="T11" fmla="*/ 1 h 504"/>
                      <a:gd name="T12" fmla="*/ 6 w 2736"/>
                      <a:gd name="T13" fmla="*/ 2 h 504"/>
                      <a:gd name="T14" fmla="*/ 0 w 2736"/>
                      <a:gd name="T15" fmla="*/ 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39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1" y="181"/>
                    <a:ext cx="570" cy="289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2 w 1769"/>
                      <a:gd name="T3" fmla="*/ 0 h 791"/>
                      <a:gd name="T4" fmla="*/ 4 w 1769"/>
                      <a:gd name="T5" fmla="*/ 1 h 791"/>
                      <a:gd name="T6" fmla="*/ 5 w 1769"/>
                      <a:gd name="T7" fmla="*/ 3 h 791"/>
                      <a:gd name="T8" fmla="*/ 6 w 1769"/>
                      <a:gd name="T9" fmla="*/ 4 h 791"/>
                      <a:gd name="T10" fmla="*/ 6 w 1769"/>
                      <a:gd name="T11" fmla="*/ 5 h 791"/>
                      <a:gd name="T12" fmla="*/ 5 w 1769"/>
                      <a:gd name="T13" fmla="*/ 4 h 791"/>
                      <a:gd name="T14" fmla="*/ 5 w 1769"/>
                      <a:gd name="T15" fmla="*/ 3 h 791"/>
                      <a:gd name="T16" fmla="*/ 4 w 1769"/>
                      <a:gd name="T17" fmla="*/ 2 h 791"/>
                      <a:gd name="T18" fmla="*/ 2 w 1769"/>
                      <a:gd name="T19" fmla="*/ 1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08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2136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1" y="915"/>
                    <a:ext cx="1155" cy="270"/>
                  </a:xfrm>
                  <a:custGeom>
                    <a:avLst/>
                    <a:gdLst>
                      <a:gd name="T0" fmla="*/ 0 w 2736"/>
                      <a:gd name="T1" fmla="*/ 23 h 504"/>
                      <a:gd name="T2" fmla="*/ 11 w 2736"/>
                      <a:gd name="T3" fmla="*/ 8 h 504"/>
                      <a:gd name="T4" fmla="*/ 24 w 2736"/>
                      <a:gd name="T5" fmla="*/ 1 h 504"/>
                      <a:gd name="T6" fmla="*/ 37 w 2736"/>
                      <a:gd name="T7" fmla="*/ 1 h 504"/>
                      <a:gd name="T8" fmla="*/ 37 w 2736"/>
                      <a:gd name="T9" fmla="*/ 5 h 504"/>
                      <a:gd name="T10" fmla="*/ 24 w 2736"/>
                      <a:gd name="T11" fmla="*/ 5 h 504"/>
                      <a:gd name="T12" fmla="*/ 9 w 2736"/>
                      <a:gd name="T13" fmla="*/ 13 h 504"/>
                      <a:gd name="T14" fmla="*/ 0 w 2736"/>
                      <a:gd name="T15" fmla="*/ 2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37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0" y="261"/>
                    <a:ext cx="620" cy="423"/>
                  </a:xfrm>
                  <a:custGeom>
                    <a:avLst/>
                    <a:gdLst>
                      <a:gd name="T0" fmla="*/ 0 w 1769"/>
                      <a:gd name="T1" fmla="*/ 1 h 791"/>
                      <a:gd name="T2" fmla="*/ 2 w 1769"/>
                      <a:gd name="T3" fmla="*/ 3 h 791"/>
                      <a:gd name="T4" fmla="*/ 6 w 1769"/>
                      <a:gd name="T5" fmla="*/ 9 h 791"/>
                      <a:gd name="T6" fmla="*/ 8 w 1769"/>
                      <a:gd name="T7" fmla="*/ 19 h 791"/>
                      <a:gd name="T8" fmla="*/ 9 w 1769"/>
                      <a:gd name="T9" fmla="*/ 27 h 791"/>
                      <a:gd name="T10" fmla="*/ 9 w 1769"/>
                      <a:gd name="T11" fmla="*/ 34 h 791"/>
                      <a:gd name="T12" fmla="*/ 8 w 1769"/>
                      <a:gd name="T13" fmla="*/ 28 h 791"/>
                      <a:gd name="T14" fmla="*/ 7 w 1769"/>
                      <a:gd name="T15" fmla="*/ 20 h 791"/>
                      <a:gd name="T16" fmla="*/ 6 w 1769"/>
                      <a:gd name="T17" fmla="*/ 13 h 791"/>
                      <a:gd name="T18" fmla="*/ 3 w 1769"/>
                      <a:gd name="T19" fmla="*/ 6 h 791"/>
                      <a:gd name="T20" fmla="*/ 0 w 1769"/>
                      <a:gd name="T21" fmla="*/ 3 h 791"/>
                      <a:gd name="T22" fmla="*/ 0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09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2134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6" y="960"/>
                    <a:ext cx="954" cy="86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5 w 2736"/>
                      <a:gd name="T3" fmla="*/ 0 h 504"/>
                      <a:gd name="T4" fmla="*/ 9 w 2736"/>
                      <a:gd name="T5" fmla="*/ 0 h 504"/>
                      <a:gd name="T6" fmla="*/ 14 w 2736"/>
                      <a:gd name="T7" fmla="*/ 0 h 504"/>
                      <a:gd name="T8" fmla="*/ 14 w 2736"/>
                      <a:gd name="T9" fmla="*/ 0 h 504"/>
                      <a:gd name="T10" fmla="*/ 9 w 2736"/>
                      <a:gd name="T11" fmla="*/ 0 h 504"/>
                      <a:gd name="T12" fmla="*/ 3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35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0"/>
                    <a:ext cx="512" cy="135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1 w 1769"/>
                      <a:gd name="T3" fmla="*/ 0 h 791"/>
                      <a:gd name="T4" fmla="*/ 2 w 1769"/>
                      <a:gd name="T5" fmla="*/ 0 h 791"/>
                      <a:gd name="T6" fmla="*/ 3 w 1769"/>
                      <a:gd name="T7" fmla="*/ 0 h 791"/>
                      <a:gd name="T8" fmla="*/ 3 w 1769"/>
                      <a:gd name="T9" fmla="*/ 0 h 791"/>
                      <a:gd name="T10" fmla="*/ 3 w 1769"/>
                      <a:gd name="T11" fmla="*/ 0 h 791"/>
                      <a:gd name="T12" fmla="*/ 3 w 1769"/>
                      <a:gd name="T13" fmla="*/ 0 h 791"/>
                      <a:gd name="T14" fmla="*/ 3 w 1769"/>
                      <a:gd name="T15" fmla="*/ 0 h 791"/>
                      <a:gd name="T16" fmla="*/ 2 w 1769"/>
                      <a:gd name="T17" fmla="*/ 0 h 791"/>
                      <a:gd name="T18" fmla="*/ 1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10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2132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10" y="2475"/>
                    <a:ext cx="1724" cy="312"/>
                  </a:xfrm>
                  <a:custGeom>
                    <a:avLst/>
                    <a:gdLst>
                      <a:gd name="T0" fmla="*/ 0 w 2736"/>
                      <a:gd name="T1" fmla="*/ 46 h 504"/>
                      <a:gd name="T2" fmla="*/ 86 w 2736"/>
                      <a:gd name="T3" fmla="*/ 15 h 504"/>
                      <a:gd name="T4" fmla="*/ 176 w 2736"/>
                      <a:gd name="T5" fmla="*/ 2 h 504"/>
                      <a:gd name="T6" fmla="*/ 272 w 2736"/>
                      <a:gd name="T7" fmla="*/ 2 h 504"/>
                      <a:gd name="T8" fmla="*/ 270 w 2736"/>
                      <a:gd name="T9" fmla="*/ 9 h 504"/>
                      <a:gd name="T10" fmla="*/ 176 w 2736"/>
                      <a:gd name="T11" fmla="*/ 9 h 504"/>
                      <a:gd name="T12" fmla="*/ 65 w 2736"/>
                      <a:gd name="T13" fmla="*/ 27 h 504"/>
                      <a:gd name="T14" fmla="*/ 0 w 2736"/>
                      <a:gd name="T15" fmla="*/ 4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33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5" y="3512"/>
                    <a:ext cx="925" cy="490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9 w 1769"/>
                      <a:gd name="T3" fmla="*/ 6 h 791"/>
                      <a:gd name="T4" fmla="*/ 45 w 1769"/>
                      <a:gd name="T5" fmla="*/ 19 h 791"/>
                      <a:gd name="T6" fmla="*/ 63 w 1769"/>
                      <a:gd name="T7" fmla="*/ 40 h 791"/>
                      <a:gd name="T8" fmla="*/ 68 w 1769"/>
                      <a:gd name="T9" fmla="*/ 56 h 791"/>
                      <a:gd name="T10" fmla="*/ 66 w 1769"/>
                      <a:gd name="T11" fmla="*/ 72 h 791"/>
                      <a:gd name="T12" fmla="*/ 62 w 1769"/>
                      <a:gd name="T13" fmla="*/ 58 h 791"/>
                      <a:gd name="T14" fmla="*/ 54 w 1769"/>
                      <a:gd name="T15" fmla="*/ 42 h 791"/>
                      <a:gd name="T16" fmla="*/ 43 w 1769"/>
                      <a:gd name="T17" fmla="*/ 27 h 791"/>
                      <a:gd name="T18" fmla="*/ 22 w 1769"/>
                      <a:gd name="T19" fmla="*/ 14 h 791"/>
                      <a:gd name="T20" fmla="*/ 0 w 1769"/>
                      <a:gd name="T21" fmla="*/ 7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11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2130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7" y="2578"/>
                    <a:ext cx="1595" cy="312"/>
                  </a:xfrm>
                  <a:custGeom>
                    <a:avLst/>
                    <a:gdLst>
                      <a:gd name="T0" fmla="*/ 0 w 2736"/>
                      <a:gd name="T1" fmla="*/ 46 h 504"/>
                      <a:gd name="T2" fmla="*/ 58 w 2736"/>
                      <a:gd name="T3" fmla="*/ 15 h 504"/>
                      <a:gd name="T4" fmla="*/ 120 w 2736"/>
                      <a:gd name="T5" fmla="*/ 2 h 504"/>
                      <a:gd name="T6" fmla="*/ 184 w 2736"/>
                      <a:gd name="T7" fmla="*/ 2 h 504"/>
                      <a:gd name="T8" fmla="*/ 183 w 2736"/>
                      <a:gd name="T9" fmla="*/ 9 h 504"/>
                      <a:gd name="T10" fmla="*/ 118 w 2736"/>
                      <a:gd name="T11" fmla="*/ 9 h 504"/>
                      <a:gd name="T12" fmla="*/ 44 w 2736"/>
                      <a:gd name="T13" fmla="*/ 27 h 504"/>
                      <a:gd name="T14" fmla="*/ 0 w 2736"/>
                      <a:gd name="T15" fmla="*/ 4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31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2" y="3636"/>
                    <a:ext cx="856" cy="490"/>
                  </a:xfrm>
                  <a:custGeom>
                    <a:avLst/>
                    <a:gdLst>
                      <a:gd name="T0" fmla="*/ 0 w 1769"/>
                      <a:gd name="T1" fmla="*/ 1 h 791"/>
                      <a:gd name="T2" fmla="*/ 13 w 1769"/>
                      <a:gd name="T3" fmla="*/ 6 h 791"/>
                      <a:gd name="T4" fmla="*/ 30 w 1769"/>
                      <a:gd name="T5" fmla="*/ 19 h 791"/>
                      <a:gd name="T6" fmla="*/ 43 w 1769"/>
                      <a:gd name="T7" fmla="*/ 40 h 791"/>
                      <a:gd name="T8" fmla="*/ 46 w 1769"/>
                      <a:gd name="T9" fmla="*/ 56 h 791"/>
                      <a:gd name="T10" fmla="*/ 45 w 1769"/>
                      <a:gd name="T11" fmla="*/ 72 h 791"/>
                      <a:gd name="T12" fmla="*/ 42 w 1769"/>
                      <a:gd name="T13" fmla="*/ 58 h 791"/>
                      <a:gd name="T14" fmla="*/ 37 w 1769"/>
                      <a:gd name="T15" fmla="*/ 42 h 791"/>
                      <a:gd name="T16" fmla="*/ 30 w 1769"/>
                      <a:gd name="T17" fmla="*/ 27 h 791"/>
                      <a:gd name="T18" fmla="*/ 15 w 1769"/>
                      <a:gd name="T19" fmla="*/ 14 h 791"/>
                      <a:gd name="T20" fmla="*/ 0 w 1769"/>
                      <a:gd name="T21" fmla="*/ 7 h 791"/>
                      <a:gd name="T22" fmla="*/ 0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12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2128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42" y="2695"/>
                    <a:ext cx="1711" cy="301"/>
                  </a:xfrm>
                  <a:custGeom>
                    <a:avLst/>
                    <a:gdLst>
                      <a:gd name="T0" fmla="*/ 0 w 2736"/>
                      <a:gd name="T1" fmla="*/ 39 h 504"/>
                      <a:gd name="T2" fmla="*/ 83 w 2736"/>
                      <a:gd name="T3" fmla="*/ 13 h 504"/>
                      <a:gd name="T4" fmla="*/ 170 w 2736"/>
                      <a:gd name="T5" fmla="*/ 2 h 504"/>
                      <a:gd name="T6" fmla="*/ 261 w 2736"/>
                      <a:gd name="T7" fmla="*/ 2 h 504"/>
                      <a:gd name="T8" fmla="*/ 260 w 2736"/>
                      <a:gd name="T9" fmla="*/ 8 h 504"/>
                      <a:gd name="T10" fmla="*/ 169 w 2736"/>
                      <a:gd name="T11" fmla="*/ 8 h 504"/>
                      <a:gd name="T12" fmla="*/ 63 w 2736"/>
                      <a:gd name="T13" fmla="*/ 22 h 504"/>
                      <a:gd name="T14" fmla="*/ 0 w 2736"/>
                      <a:gd name="T15" fmla="*/ 39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29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34" y="3898"/>
                    <a:ext cx="918" cy="473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8 w 1769"/>
                      <a:gd name="T3" fmla="*/ 4 h 791"/>
                      <a:gd name="T4" fmla="*/ 44 w 1769"/>
                      <a:gd name="T5" fmla="*/ 16 h 791"/>
                      <a:gd name="T6" fmla="*/ 61 w 1769"/>
                      <a:gd name="T7" fmla="*/ 33 h 791"/>
                      <a:gd name="T8" fmla="*/ 66 w 1769"/>
                      <a:gd name="T9" fmla="*/ 47 h 791"/>
                      <a:gd name="T10" fmla="*/ 63 w 1769"/>
                      <a:gd name="T11" fmla="*/ 60 h 791"/>
                      <a:gd name="T12" fmla="*/ 60 w 1769"/>
                      <a:gd name="T13" fmla="*/ 48 h 791"/>
                      <a:gd name="T14" fmla="*/ 52 w 1769"/>
                      <a:gd name="T15" fmla="*/ 35 h 791"/>
                      <a:gd name="T16" fmla="*/ 42 w 1769"/>
                      <a:gd name="T17" fmla="*/ 23 h 791"/>
                      <a:gd name="T18" fmla="*/ 22 w 1769"/>
                      <a:gd name="T19" fmla="*/ 11 h 791"/>
                      <a:gd name="T20" fmla="*/ 0 w 1769"/>
                      <a:gd name="T21" fmla="*/ 6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13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2126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8" y="2423"/>
                    <a:ext cx="1724" cy="312"/>
                  </a:xfrm>
                  <a:custGeom>
                    <a:avLst/>
                    <a:gdLst>
                      <a:gd name="T0" fmla="*/ 0 w 2736"/>
                      <a:gd name="T1" fmla="*/ 46 h 504"/>
                      <a:gd name="T2" fmla="*/ 86 w 2736"/>
                      <a:gd name="T3" fmla="*/ 15 h 504"/>
                      <a:gd name="T4" fmla="*/ 176 w 2736"/>
                      <a:gd name="T5" fmla="*/ 2 h 504"/>
                      <a:gd name="T6" fmla="*/ 272 w 2736"/>
                      <a:gd name="T7" fmla="*/ 2 h 504"/>
                      <a:gd name="T8" fmla="*/ 270 w 2736"/>
                      <a:gd name="T9" fmla="*/ 9 h 504"/>
                      <a:gd name="T10" fmla="*/ 176 w 2736"/>
                      <a:gd name="T11" fmla="*/ 9 h 504"/>
                      <a:gd name="T12" fmla="*/ 65 w 2736"/>
                      <a:gd name="T13" fmla="*/ 27 h 504"/>
                      <a:gd name="T14" fmla="*/ 0 w 2736"/>
                      <a:gd name="T15" fmla="*/ 4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27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1" y="3436"/>
                    <a:ext cx="925" cy="490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9 w 1769"/>
                      <a:gd name="T3" fmla="*/ 6 h 791"/>
                      <a:gd name="T4" fmla="*/ 45 w 1769"/>
                      <a:gd name="T5" fmla="*/ 19 h 791"/>
                      <a:gd name="T6" fmla="*/ 63 w 1769"/>
                      <a:gd name="T7" fmla="*/ 40 h 791"/>
                      <a:gd name="T8" fmla="*/ 68 w 1769"/>
                      <a:gd name="T9" fmla="*/ 56 h 791"/>
                      <a:gd name="T10" fmla="*/ 66 w 1769"/>
                      <a:gd name="T11" fmla="*/ 72 h 791"/>
                      <a:gd name="T12" fmla="*/ 62 w 1769"/>
                      <a:gd name="T13" fmla="*/ 58 h 791"/>
                      <a:gd name="T14" fmla="*/ 54 w 1769"/>
                      <a:gd name="T15" fmla="*/ 42 h 791"/>
                      <a:gd name="T16" fmla="*/ 43 w 1769"/>
                      <a:gd name="T17" fmla="*/ 27 h 791"/>
                      <a:gd name="T18" fmla="*/ 22 w 1769"/>
                      <a:gd name="T19" fmla="*/ 14 h 791"/>
                      <a:gd name="T20" fmla="*/ 0 w 1769"/>
                      <a:gd name="T21" fmla="*/ 7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14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2124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41"/>
                    <a:ext cx="1650" cy="299"/>
                  </a:xfrm>
                  <a:custGeom>
                    <a:avLst/>
                    <a:gdLst>
                      <a:gd name="T0" fmla="*/ 0 w 2736"/>
                      <a:gd name="T1" fmla="*/ 37 h 504"/>
                      <a:gd name="T2" fmla="*/ 69 w 2736"/>
                      <a:gd name="T3" fmla="*/ 12 h 504"/>
                      <a:gd name="T4" fmla="*/ 142 w 2736"/>
                      <a:gd name="T5" fmla="*/ 2 h 504"/>
                      <a:gd name="T6" fmla="*/ 218 w 2736"/>
                      <a:gd name="T7" fmla="*/ 2 h 504"/>
                      <a:gd name="T8" fmla="*/ 217 w 2736"/>
                      <a:gd name="T9" fmla="*/ 7 h 504"/>
                      <a:gd name="T10" fmla="*/ 141 w 2736"/>
                      <a:gd name="T11" fmla="*/ 7 h 504"/>
                      <a:gd name="T12" fmla="*/ 52 w 2736"/>
                      <a:gd name="T13" fmla="*/ 21 h 504"/>
                      <a:gd name="T14" fmla="*/ 0 w 2736"/>
                      <a:gd name="T15" fmla="*/ 3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25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615"/>
                    <a:ext cx="885" cy="469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6 w 1769"/>
                      <a:gd name="T3" fmla="*/ 4 h 791"/>
                      <a:gd name="T4" fmla="*/ 37 w 1769"/>
                      <a:gd name="T5" fmla="*/ 15 h 791"/>
                      <a:gd name="T6" fmla="*/ 51 w 1769"/>
                      <a:gd name="T7" fmla="*/ 31 h 791"/>
                      <a:gd name="T8" fmla="*/ 55 w 1769"/>
                      <a:gd name="T9" fmla="*/ 44 h 791"/>
                      <a:gd name="T10" fmla="*/ 53 w 1769"/>
                      <a:gd name="T11" fmla="*/ 58 h 791"/>
                      <a:gd name="T12" fmla="*/ 50 w 1769"/>
                      <a:gd name="T13" fmla="*/ 46 h 791"/>
                      <a:gd name="T14" fmla="*/ 44 w 1769"/>
                      <a:gd name="T15" fmla="*/ 33 h 791"/>
                      <a:gd name="T16" fmla="*/ 35 w 1769"/>
                      <a:gd name="T17" fmla="*/ 22 h 791"/>
                      <a:gd name="T18" fmla="*/ 19 w 1769"/>
                      <a:gd name="T19" fmla="*/ 11 h 791"/>
                      <a:gd name="T20" fmla="*/ 0 w 1769"/>
                      <a:gd name="T21" fmla="*/ 5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15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2122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61"/>
                    <a:ext cx="1601" cy="246"/>
                  </a:xfrm>
                  <a:custGeom>
                    <a:avLst/>
                    <a:gdLst>
                      <a:gd name="T0" fmla="*/ 0 w 2736"/>
                      <a:gd name="T1" fmla="*/ 14 h 504"/>
                      <a:gd name="T2" fmla="*/ 59 w 2736"/>
                      <a:gd name="T3" fmla="*/ 5 h 504"/>
                      <a:gd name="T4" fmla="*/ 122 w 2736"/>
                      <a:gd name="T5" fmla="*/ 0 h 504"/>
                      <a:gd name="T6" fmla="*/ 188 w 2736"/>
                      <a:gd name="T7" fmla="*/ 0 h 504"/>
                      <a:gd name="T8" fmla="*/ 187 w 2736"/>
                      <a:gd name="T9" fmla="*/ 3 h 504"/>
                      <a:gd name="T10" fmla="*/ 121 w 2736"/>
                      <a:gd name="T11" fmla="*/ 3 h 504"/>
                      <a:gd name="T12" fmla="*/ 45 w 2736"/>
                      <a:gd name="T13" fmla="*/ 8 h 504"/>
                      <a:gd name="T14" fmla="*/ 0 w 2736"/>
                      <a:gd name="T15" fmla="*/ 1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23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2" y="3747"/>
                    <a:ext cx="859" cy="386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13 w 1769"/>
                      <a:gd name="T3" fmla="*/ 1 h 791"/>
                      <a:gd name="T4" fmla="*/ 32 w 1769"/>
                      <a:gd name="T5" fmla="*/ 5 h 791"/>
                      <a:gd name="T6" fmla="*/ 44 w 1769"/>
                      <a:gd name="T7" fmla="*/ 12 h 791"/>
                      <a:gd name="T8" fmla="*/ 48 w 1769"/>
                      <a:gd name="T9" fmla="*/ 17 h 791"/>
                      <a:gd name="T10" fmla="*/ 46 w 1769"/>
                      <a:gd name="T11" fmla="*/ 21 h 791"/>
                      <a:gd name="T12" fmla="*/ 43 w 1769"/>
                      <a:gd name="T13" fmla="*/ 18 h 791"/>
                      <a:gd name="T14" fmla="*/ 37 w 1769"/>
                      <a:gd name="T15" fmla="*/ 13 h 791"/>
                      <a:gd name="T16" fmla="*/ 30 w 1769"/>
                      <a:gd name="T17" fmla="*/ 8 h 791"/>
                      <a:gd name="T18" fmla="*/ 16 w 1769"/>
                      <a:gd name="T19" fmla="*/ 4 h 791"/>
                      <a:gd name="T20" fmla="*/ 0 w 1769"/>
                      <a:gd name="T21" fmla="*/ 2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16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2120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06" y="2714"/>
                    <a:ext cx="1471" cy="246"/>
                  </a:xfrm>
                  <a:custGeom>
                    <a:avLst/>
                    <a:gdLst>
                      <a:gd name="T0" fmla="*/ 0 w 2736"/>
                      <a:gd name="T1" fmla="*/ 14 h 504"/>
                      <a:gd name="T2" fmla="*/ 39 w 2736"/>
                      <a:gd name="T3" fmla="*/ 5 h 504"/>
                      <a:gd name="T4" fmla="*/ 80 w 2736"/>
                      <a:gd name="T5" fmla="*/ 0 h 504"/>
                      <a:gd name="T6" fmla="*/ 123 w 2736"/>
                      <a:gd name="T7" fmla="*/ 0 h 504"/>
                      <a:gd name="T8" fmla="*/ 122 w 2736"/>
                      <a:gd name="T9" fmla="*/ 3 h 504"/>
                      <a:gd name="T10" fmla="*/ 79 w 2736"/>
                      <a:gd name="T11" fmla="*/ 3 h 504"/>
                      <a:gd name="T12" fmla="*/ 30 w 2736"/>
                      <a:gd name="T13" fmla="*/ 8 h 504"/>
                      <a:gd name="T14" fmla="*/ 0 w 2736"/>
                      <a:gd name="T15" fmla="*/ 1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21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6" y="3732"/>
                    <a:ext cx="790" cy="386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8 w 1769"/>
                      <a:gd name="T3" fmla="*/ 1 h 791"/>
                      <a:gd name="T4" fmla="*/ 21 w 1769"/>
                      <a:gd name="T5" fmla="*/ 5 h 791"/>
                      <a:gd name="T6" fmla="*/ 29 w 1769"/>
                      <a:gd name="T7" fmla="*/ 12 h 791"/>
                      <a:gd name="T8" fmla="*/ 31 w 1769"/>
                      <a:gd name="T9" fmla="*/ 17 h 791"/>
                      <a:gd name="T10" fmla="*/ 30 w 1769"/>
                      <a:gd name="T11" fmla="*/ 21 h 791"/>
                      <a:gd name="T12" fmla="*/ 28 w 1769"/>
                      <a:gd name="T13" fmla="*/ 18 h 791"/>
                      <a:gd name="T14" fmla="*/ 25 w 1769"/>
                      <a:gd name="T15" fmla="*/ 13 h 791"/>
                      <a:gd name="T16" fmla="*/ 20 w 1769"/>
                      <a:gd name="T17" fmla="*/ 8 h 791"/>
                      <a:gd name="T18" fmla="*/ 10 w 1769"/>
                      <a:gd name="T19" fmla="*/ 4 h 791"/>
                      <a:gd name="T20" fmla="*/ 0 w 1769"/>
                      <a:gd name="T21" fmla="*/ 2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17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2118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0" y="2760"/>
                    <a:ext cx="1437" cy="188"/>
                  </a:xfrm>
                  <a:custGeom>
                    <a:avLst/>
                    <a:gdLst>
                      <a:gd name="T0" fmla="*/ 0 w 2736"/>
                      <a:gd name="T1" fmla="*/ 4 h 504"/>
                      <a:gd name="T2" fmla="*/ 35 w 2736"/>
                      <a:gd name="T3" fmla="*/ 1 h 504"/>
                      <a:gd name="T4" fmla="*/ 71 w 2736"/>
                      <a:gd name="T5" fmla="*/ 0 h 504"/>
                      <a:gd name="T6" fmla="*/ 110 w 2736"/>
                      <a:gd name="T7" fmla="*/ 0 h 504"/>
                      <a:gd name="T8" fmla="*/ 109 w 2736"/>
                      <a:gd name="T9" fmla="*/ 1 h 504"/>
                      <a:gd name="T10" fmla="*/ 70 w 2736"/>
                      <a:gd name="T11" fmla="*/ 1 h 504"/>
                      <a:gd name="T12" fmla="*/ 26 w 2736"/>
                      <a:gd name="T13" fmla="*/ 2 h 504"/>
                      <a:gd name="T14" fmla="*/ 0 w 2736"/>
                      <a:gd name="T15" fmla="*/ 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19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49" y="3787"/>
                    <a:ext cx="771" cy="295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7 w 1769"/>
                      <a:gd name="T3" fmla="*/ 0 h 791"/>
                      <a:gd name="T4" fmla="*/ 18 w 1769"/>
                      <a:gd name="T5" fmla="*/ 1 h 791"/>
                      <a:gd name="T6" fmla="*/ 25 w 1769"/>
                      <a:gd name="T7" fmla="*/ 3 h 791"/>
                      <a:gd name="T8" fmla="*/ 27 w 1769"/>
                      <a:gd name="T9" fmla="*/ 4 h 791"/>
                      <a:gd name="T10" fmla="*/ 27 w 1769"/>
                      <a:gd name="T11" fmla="*/ 6 h 791"/>
                      <a:gd name="T12" fmla="*/ 25 w 1769"/>
                      <a:gd name="T13" fmla="*/ 4 h 791"/>
                      <a:gd name="T14" fmla="*/ 22 w 1769"/>
                      <a:gd name="T15" fmla="*/ 3 h 791"/>
                      <a:gd name="T16" fmla="*/ 17 w 1769"/>
                      <a:gd name="T17" fmla="*/ 2 h 791"/>
                      <a:gd name="T18" fmla="*/ 9 w 1769"/>
                      <a:gd name="T19" fmla="*/ 1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2062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1" cy="580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1 h 2368"/>
                  <a:gd name="T22" fmla="*/ 0 w 776"/>
                  <a:gd name="T23" fmla="*/ 1 h 2368"/>
                  <a:gd name="T24" fmla="*/ 0 w 776"/>
                  <a:gd name="T25" fmla="*/ 1 h 2368"/>
                  <a:gd name="T26" fmla="*/ 0 w 776"/>
                  <a:gd name="T27" fmla="*/ 1 h 2368"/>
                  <a:gd name="T28" fmla="*/ 0 w 776"/>
                  <a:gd name="T29" fmla="*/ 1 h 2368"/>
                  <a:gd name="T30" fmla="*/ 1 w 776"/>
                  <a:gd name="T31" fmla="*/ 1 h 2368"/>
                  <a:gd name="T32" fmla="*/ 0 w 776"/>
                  <a:gd name="T33" fmla="*/ 1 h 2368"/>
                  <a:gd name="T34" fmla="*/ 1 w 776"/>
                  <a:gd name="T35" fmla="*/ 1 h 2368"/>
                  <a:gd name="T36" fmla="*/ 0 w 776"/>
                  <a:gd name="T37" fmla="*/ 1 h 2368"/>
                  <a:gd name="T38" fmla="*/ 1 w 776"/>
                  <a:gd name="T39" fmla="*/ 2 h 2368"/>
                  <a:gd name="T40" fmla="*/ 1 w 776"/>
                  <a:gd name="T41" fmla="*/ 2 h 2368"/>
                  <a:gd name="T42" fmla="*/ 1 w 776"/>
                  <a:gd name="T43" fmla="*/ 2 h 2368"/>
                  <a:gd name="T44" fmla="*/ 1 w 776"/>
                  <a:gd name="T45" fmla="*/ 2 h 2368"/>
                  <a:gd name="T46" fmla="*/ 1 w 776"/>
                  <a:gd name="T47" fmla="*/ 2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3" name="Arc 116"/>
              <p:cNvSpPr>
                <a:spLocks/>
              </p:cNvSpPr>
              <p:nvPr/>
            </p:nvSpPr>
            <p:spPr bwMode="hidden">
              <a:xfrm flipH="1">
                <a:off x="3528" y="726"/>
                <a:ext cx="833" cy="903"/>
              </a:xfrm>
              <a:custGeom>
                <a:avLst/>
                <a:gdLst>
                  <a:gd name="T0" fmla="*/ 0 w 21600"/>
                  <a:gd name="T1" fmla="*/ 0 h 21602"/>
                  <a:gd name="T2" fmla="*/ 0 w 21600"/>
                  <a:gd name="T3" fmla="*/ 0 h 21602"/>
                  <a:gd name="T4" fmla="*/ 0 w 21600"/>
                  <a:gd name="T5" fmla="*/ 0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4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T0" fmla="*/ 0 w 36729"/>
                  <a:gd name="T1" fmla="*/ 0 h 21600"/>
                  <a:gd name="T2" fmla="*/ 0 w 36729"/>
                  <a:gd name="T3" fmla="*/ 0 h 21600"/>
                  <a:gd name="T4" fmla="*/ 0 w 36729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599"/>
                    </a:cubicBezTo>
                    <a:cubicBezTo>
                      <a:pt x="10696" y="21599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599"/>
                    </a:cubicBezTo>
                    <a:cubicBezTo>
                      <a:pt x="10696" y="21599"/>
                      <a:pt x="4025" y="18081"/>
                      <a:pt x="-1" y="12197"/>
                    </a:cubicBezTo>
                    <a:lnTo>
                      <a:pt x="17826" y="0"/>
                    </a:lnTo>
                    <a:lnTo>
                      <a:pt x="36729" y="1045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5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7" cy="933"/>
              </a:xfrm>
              <a:custGeom>
                <a:avLst/>
                <a:gdLst>
                  <a:gd name="T0" fmla="*/ 0 w 28940"/>
                  <a:gd name="T1" fmla="*/ 0 h 22305"/>
                  <a:gd name="T2" fmla="*/ 0 w 28940"/>
                  <a:gd name="T3" fmla="*/ 0 h 22305"/>
                  <a:gd name="T4" fmla="*/ 0 w 28940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0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0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6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32"/>
              </a:xfrm>
              <a:custGeom>
                <a:avLst/>
                <a:gdLst>
                  <a:gd name="T0" fmla="*/ 0 w 30473"/>
                  <a:gd name="T1" fmla="*/ 0 h 22305"/>
                  <a:gd name="T2" fmla="*/ 0 w 30473"/>
                  <a:gd name="T3" fmla="*/ 0 h 22305"/>
                  <a:gd name="T4" fmla="*/ 0 w 30473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0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0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lnTo>
                      <a:pt x="-1" y="1906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7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T0" fmla="*/ 0 w 34455"/>
                  <a:gd name="T1" fmla="*/ 0 h 22305"/>
                  <a:gd name="T2" fmla="*/ 0 w 34455"/>
                  <a:gd name="T3" fmla="*/ 0 h 22305"/>
                  <a:gd name="T4" fmla="*/ 0 w 34455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0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0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8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T0" fmla="*/ 0 w 34812"/>
                  <a:gd name="T1" fmla="*/ 0 h 22305"/>
                  <a:gd name="T2" fmla="*/ 0 w 34812"/>
                  <a:gd name="T3" fmla="*/ 0 h 22305"/>
                  <a:gd name="T4" fmla="*/ 0 w 34812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9" name="Arc 122"/>
              <p:cNvSpPr>
                <a:spLocks/>
              </p:cNvSpPr>
              <p:nvPr/>
            </p:nvSpPr>
            <p:spPr bwMode="hidden">
              <a:xfrm>
                <a:off x="4268" y="585"/>
                <a:ext cx="394" cy="933"/>
              </a:xfrm>
              <a:custGeom>
                <a:avLst/>
                <a:gdLst>
                  <a:gd name="T0" fmla="*/ 0 w 34812"/>
                  <a:gd name="T1" fmla="*/ 0 h 22305"/>
                  <a:gd name="T2" fmla="*/ 0 w 34812"/>
                  <a:gd name="T3" fmla="*/ 0 h 22305"/>
                  <a:gd name="T4" fmla="*/ 0 w 34812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0" name="Arc 123"/>
              <p:cNvSpPr>
                <a:spLocks/>
              </p:cNvSpPr>
              <p:nvPr/>
            </p:nvSpPr>
            <p:spPr bwMode="hidden">
              <a:xfrm>
                <a:off x="4303" y="463"/>
                <a:ext cx="559" cy="933"/>
              </a:xfrm>
              <a:custGeom>
                <a:avLst/>
                <a:gdLst>
                  <a:gd name="T0" fmla="*/ 0 w 34812"/>
                  <a:gd name="T1" fmla="*/ 0 h 22305"/>
                  <a:gd name="T2" fmla="*/ 0 w 34812"/>
                  <a:gd name="T3" fmla="*/ 0 h 22305"/>
                  <a:gd name="T4" fmla="*/ 0 w 34812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1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90" cy="580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1 h 2368"/>
                  <a:gd name="T22" fmla="*/ 0 w 776"/>
                  <a:gd name="T23" fmla="*/ 1 h 2368"/>
                  <a:gd name="T24" fmla="*/ 0 w 776"/>
                  <a:gd name="T25" fmla="*/ 1 h 2368"/>
                  <a:gd name="T26" fmla="*/ 0 w 776"/>
                  <a:gd name="T27" fmla="*/ 1 h 2368"/>
                  <a:gd name="T28" fmla="*/ 0 w 776"/>
                  <a:gd name="T29" fmla="*/ 1 h 2368"/>
                  <a:gd name="T30" fmla="*/ 1 w 776"/>
                  <a:gd name="T31" fmla="*/ 1 h 2368"/>
                  <a:gd name="T32" fmla="*/ 0 w 776"/>
                  <a:gd name="T33" fmla="*/ 1 h 2368"/>
                  <a:gd name="T34" fmla="*/ 1 w 776"/>
                  <a:gd name="T35" fmla="*/ 1 h 2368"/>
                  <a:gd name="T36" fmla="*/ 0 w 776"/>
                  <a:gd name="T37" fmla="*/ 1 h 2368"/>
                  <a:gd name="T38" fmla="*/ 1 w 776"/>
                  <a:gd name="T39" fmla="*/ 2 h 2368"/>
                  <a:gd name="T40" fmla="*/ 1 w 776"/>
                  <a:gd name="T41" fmla="*/ 2 h 2368"/>
                  <a:gd name="T42" fmla="*/ 1 w 776"/>
                  <a:gd name="T43" fmla="*/ 2 h 2368"/>
                  <a:gd name="T44" fmla="*/ 1 w 776"/>
                  <a:gd name="T45" fmla="*/ 2 h 2368"/>
                  <a:gd name="T46" fmla="*/ 1 w 776"/>
                  <a:gd name="T47" fmla="*/ 2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2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3" cy="328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3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T0" fmla="*/ 0 w 36830"/>
                  <a:gd name="T1" fmla="*/ 0 h 22305"/>
                  <a:gd name="T2" fmla="*/ 0 w 36830"/>
                  <a:gd name="T3" fmla="*/ 0 h 22305"/>
                  <a:gd name="T4" fmla="*/ 0 w 36830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0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0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lnTo>
                      <a:pt x="0" y="6283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4" name="Arc 127"/>
              <p:cNvSpPr>
                <a:spLocks/>
              </p:cNvSpPr>
              <p:nvPr/>
            </p:nvSpPr>
            <p:spPr bwMode="hidden">
              <a:xfrm flipH="1">
                <a:off x="3425" y="123"/>
                <a:ext cx="725" cy="903"/>
              </a:xfrm>
              <a:custGeom>
                <a:avLst/>
                <a:gdLst>
                  <a:gd name="T0" fmla="*/ 0 w 31881"/>
                  <a:gd name="T1" fmla="*/ 0 h 21600"/>
                  <a:gd name="T2" fmla="*/ 0 w 31881"/>
                  <a:gd name="T3" fmla="*/ 0 h 21600"/>
                  <a:gd name="T4" fmla="*/ 0 w 31881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0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0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lnTo>
                      <a:pt x="-1" y="1001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5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9" cy="904"/>
              </a:xfrm>
              <a:custGeom>
                <a:avLst/>
                <a:gdLst>
                  <a:gd name="T0" fmla="*/ 0 w 31146"/>
                  <a:gd name="T1" fmla="*/ 0 h 21600"/>
                  <a:gd name="T2" fmla="*/ 0 w 31146"/>
                  <a:gd name="T3" fmla="*/ 0 h 21600"/>
                  <a:gd name="T4" fmla="*/ 0 w 31146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6" name="Freeform 129"/>
              <p:cNvSpPr>
                <a:spLocks/>
              </p:cNvSpPr>
              <p:nvPr/>
            </p:nvSpPr>
            <p:spPr bwMode="hidden">
              <a:xfrm flipH="1">
                <a:off x="3307" y="982"/>
                <a:ext cx="425" cy="597"/>
              </a:xfrm>
              <a:custGeom>
                <a:avLst/>
                <a:gdLst>
                  <a:gd name="T0" fmla="*/ 0 w 776"/>
                  <a:gd name="T1" fmla="*/ 0 h 2368"/>
                  <a:gd name="T2" fmla="*/ 12 w 776"/>
                  <a:gd name="T3" fmla="*/ 0 h 2368"/>
                  <a:gd name="T4" fmla="*/ 5 w 776"/>
                  <a:gd name="T5" fmla="*/ 0 h 2368"/>
                  <a:gd name="T6" fmla="*/ 16 w 776"/>
                  <a:gd name="T7" fmla="*/ 0 h 2368"/>
                  <a:gd name="T8" fmla="*/ 10 w 776"/>
                  <a:gd name="T9" fmla="*/ 0 h 2368"/>
                  <a:gd name="T10" fmla="*/ 19 w 776"/>
                  <a:gd name="T11" fmla="*/ 1 h 2368"/>
                  <a:gd name="T12" fmla="*/ 14 w 776"/>
                  <a:gd name="T13" fmla="*/ 1 h 2368"/>
                  <a:gd name="T14" fmla="*/ 24 w 776"/>
                  <a:gd name="T15" fmla="*/ 1 h 2368"/>
                  <a:gd name="T16" fmla="*/ 19 w 776"/>
                  <a:gd name="T17" fmla="*/ 1 h 2368"/>
                  <a:gd name="T18" fmla="*/ 26 w 776"/>
                  <a:gd name="T19" fmla="*/ 1 h 2368"/>
                  <a:gd name="T20" fmla="*/ 24 w 776"/>
                  <a:gd name="T21" fmla="*/ 1 h 2368"/>
                  <a:gd name="T22" fmla="*/ 28 w 776"/>
                  <a:gd name="T23" fmla="*/ 1 h 2368"/>
                  <a:gd name="T24" fmla="*/ 28 w 776"/>
                  <a:gd name="T25" fmla="*/ 1 h 2368"/>
                  <a:gd name="T26" fmla="*/ 33 w 776"/>
                  <a:gd name="T27" fmla="*/ 1 h 2368"/>
                  <a:gd name="T28" fmla="*/ 31 w 776"/>
                  <a:gd name="T29" fmla="*/ 1 h 2368"/>
                  <a:gd name="T30" fmla="*/ 36 w 776"/>
                  <a:gd name="T31" fmla="*/ 1 h 2368"/>
                  <a:gd name="T32" fmla="*/ 33 w 776"/>
                  <a:gd name="T33" fmla="*/ 2 h 2368"/>
                  <a:gd name="T34" fmla="*/ 36 w 776"/>
                  <a:gd name="T35" fmla="*/ 2 h 2368"/>
                  <a:gd name="T36" fmla="*/ 33 w 776"/>
                  <a:gd name="T37" fmla="*/ 2 h 2368"/>
                  <a:gd name="T38" fmla="*/ 38 w 776"/>
                  <a:gd name="T39" fmla="*/ 2 h 2368"/>
                  <a:gd name="T40" fmla="*/ 36 w 776"/>
                  <a:gd name="T41" fmla="*/ 2 h 2368"/>
                  <a:gd name="T42" fmla="*/ 38 w 776"/>
                  <a:gd name="T43" fmla="*/ 2 h 2368"/>
                  <a:gd name="T44" fmla="*/ 36 w 776"/>
                  <a:gd name="T45" fmla="*/ 2 h 2368"/>
                  <a:gd name="T46" fmla="*/ 38 w 776"/>
                  <a:gd name="T47" fmla="*/ 3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7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8"/>
              </a:xfrm>
              <a:custGeom>
                <a:avLst/>
                <a:gdLst>
                  <a:gd name="T0" fmla="*/ 0 w 776"/>
                  <a:gd name="T1" fmla="*/ 0 h 2368"/>
                  <a:gd name="T2" fmla="*/ 1 w 776"/>
                  <a:gd name="T3" fmla="*/ 0 h 2368"/>
                  <a:gd name="T4" fmla="*/ 0 w 776"/>
                  <a:gd name="T5" fmla="*/ 0 h 2368"/>
                  <a:gd name="T6" fmla="*/ 2 w 776"/>
                  <a:gd name="T7" fmla="*/ 0 h 2368"/>
                  <a:gd name="T8" fmla="*/ 1 w 776"/>
                  <a:gd name="T9" fmla="*/ 0 h 2368"/>
                  <a:gd name="T10" fmla="*/ 2 w 776"/>
                  <a:gd name="T11" fmla="*/ 1 h 2368"/>
                  <a:gd name="T12" fmla="*/ 2 w 776"/>
                  <a:gd name="T13" fmla="*/ 1 h 2368"/>
                  <a:gd name="T14" fmla="*/ 2 w 776"/>
                  <a:gd name="T15" fmla="*/ 1 h 2368"/>
                  <a:gd name="T16" fmla="*/ 2 w 776"/>
                  <a:gd name="T17" fmla="*/ 1 h 2368"/>
                  <a:gd name="T18" fmla="*/ 3 w 776"/>
                  <a:gd name="T19" fmla="*/ 1 h 2368"/>
                  <a:gd name="T20" fmla="*/ 2 w 776"/>
                  <a:gd name="T21" fmla="*/ 1 h 2368"/>
                  <a:gd name="T22" fmla="*/ 3 w 776"/>
                  <a:gd name="T23" fmla="*/ 1 h 2368"/>
                  <a:gd name="T24" fmla="*/ 3 w 776"/>
                  <a:gd name="T25" fmla="*/ 1 h 2368"/>
                  <a:gd name="T26" fmla="*/ 4 w 776"/>
                  <a:gd name="T27" fmla="*/ 1 h 2368"/>
                  <a:gd name="T28" fmla="*/ 3 w 776"/>
                  <a:gd name="T29" fmla="*/ 1 h 2368"/>
                  <a:gd name="T30" fmla="*/ 4 w 776"/>
                  <a:gd name="T31" fmla="*/ 1 h 2368"/>
                  <a:gd name="T32" fmla="*/ 4 w 776"/>
                  <a:gd name="T33" fmla="*/ 2 h 2368"/>
                  <a:gd name="T34" fmla="*/ 4 w 776"/>
                  <a:gd name="T35" fmla="*/ 2 h 2368"/>
                  <a:gd name="T36" fmla="*/ 4 w 776"/>
                  <a:gd name="T37" fmla="*/ 2 h 2368"/>
                  <a:gd name="T38" fmla="*/ 4 w 776"/>
                  <a:gd name="T39" fmla="*/ 2 h 2368"/>
                  <a:gd name="T40" fmla="*/ 4 w 776"/>
                  <a:gd name="T41" fmla="*/ 2 h 2368"/>
                  <a:gd name="T42" fmla="*/ 4 w 776"/>
                  <a:gd name="T43" fmla="*/ 2 h 2368"/>
                  <a:gd name="T44" fmla="*/ 4 w 776"/>
                  <a:gd name="T45" fmla="*/ 2 h 2368"/>
                  <a:gd name="T46" fmla="*/ 4 w 776"/>
                  <a:gd name="T47" fmla="*/ 3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8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1 h 2368"/>
                  <a:gd name="T12" fmla="*/ 0 w 776"/>
                  <a:gd name="T13" fmla="*/ 1 h 2368"/>
                  <a:gd name="T14" fmla="*/ 0 w 776"/>
                  <a:gd name="T15" fmla="*/ 1 h 2368"/>
                  <a:gd name="T16" fmla="*/ 0 w 776"/>
                  <a:gd name="T17" fmla="*/ 1 h 2368"/>
                  <a:gd name="T18" fmla="*/ 0 w 776"/>
                  <a:gd name="T19" fmla="*/ 1 h 2368"/>
                  <a:gd name="T20" fmla="*/ 0 w 776"/>
                  <a:gd name="T21" fmla="*/ 1 h 2368"/>
                  <a:gd name="T22" fmla="*/ 0 w 776"/>
                  <a:gd name="T23" fmla="*/ 1 h 2368"/>
                  <a:gd name="T24" fmla="*/ 0 w 776"/>
                  <a:gd name="T25" fmla="*/ 1 h 2368"/>
                  <a:gd name="T26" fmla="*/ 0 w 776"/>
                  <a:gd name="T27" fmla="*/ 1 h 2368"/>
                  <a:gd name="T28" fmla="*/ 0 w 776"/>
                  <a:gd name="T29" fmla="*/ 1 h 2368"/>
                  <a:gd name="T30" fmla="*/ 0 w 776"/>
                  <a:gd name="T31" fmla="*/ 1 h 2368"/>
                  <a:gd name="T32" fmla="*/ 0 w 776"/>
                  <a:gd name="T33" fmla="*/ 2 h 2368"/>
                  <a:gd name="T34" fmla="*/ 0 w 776"/>
                  <a:gd name="T35" fmla="*/ 2 h 2368"/>
                  <a:gd name="T36" fmla="*/ 0 w 776"/>
                  <a:gd name="T37" fmla="*/ 2 h 2368"/>
                  <a:gd name="T38" fmla="*/ 0 w 776"/>
                  <a:gd name="T39" fmla="*/ 2 h 2368"/>
                  <a:gd name="T40" fmla="*/ 0 w 776"/>
                  <a:gd name="T41" fmla="*/ 2 h 2368"/>
                  <a:gd name="T42" fmla="*/ 0 w 776"/>
                  <a:gd name="T43" fmla="*/ 2 h 2368"/>
                  <a:gd name="T44" fmla="*/ 0 w 776"/>
                  <a:gd name="T45" fmla="*/ 2 h 2368"/>
                  <a:gd name="T46" fmla="*/ 0 w 776"/>
                  <a:gd name="T47" fmla="*/ 3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9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>
                  <a:gd name="T0" fmla="*/ 0 w 776"/>
                  <a:gd name="T1" fmla="*/ 0 h 2368"/>
                  <a:gd name="T2" fmla="*/ 8 w 776"/>
                  <a:gd name="T3" fmla="*/ 0 h 2368"/>
                  <a:gd name="T4" fmla="*/ 4 w 776"/>
                  <a:gd name="T5" fmla="*/ 0 h 2368"/>
                  <a:gd name="T6" fmla="*/ 11 w 776"/>
                  <a:gd name="T7" fmla="*/ 0 h 2368"/>
                  <a:gd name="T8" fmla="*/ 7 w 776"/>
                  <a:gd name="T9" fmla="*/ 1 h 2368"/>
                  <a:gd name="T10" fmla="*/ 13 w 776"/>
                  <a:gd name="T11" fmla="*/ 1 h 2368"/>
                  <a:gd name="T12" fmla="*/ 10 w 776"/>
                  <a:gd name="T13" fmla="*/ 1 h 2368"/>
                  <a:gd name="T14" fmla="*/ 16 w 776"/>
                  <a:gd name="T15" fmla="*/ 1 h 2368"/>
                  <a:gd name="T16" fmla="*/ 13 w 776"/>
                  <a:gd name="T17" fmla="*/ 1 h 2368"/>
                  <a:gd name="T18" fmla="*/ 18 w 776"/>
                  <a:gd name="T19" fmla="*/ 1 h 2368"/>
                  <a:gd name="T20" fmla="*/ 16 w 776"/>
                  <a:gd name="T21" fmla="*/ 1 h 2368"/>
                  <a:gd name="T22" fmla="*/ 20 w 776"/>
                  <a:gd name="T23" fmla="*/ 1 h 2368"/>
                  <a:gd name="T24" fmla="*/ 20 w 776"/>
                  <a:gd name="T25" fmla="*/ 1 h 2368"/>
                  <a:gd name="T26" fmla="*/ 23 w 776"/>
                  <a:gd name="T27" fmla="*/ 1 h 2368"/>
                  <a:gd name="T28" fmla="*/ 21 w 776"/>
                  <a:gd name="T29" fmla="*/ 2 h 2368"/>
                  <a:gd name="T30" fmla="*/ 24 w 776"/>
                  <a:gd name="T31" fmla="*/ 2 h 2368"/>
                  <a:gd name="T32" fmla="*/ 23 w 776"/>
                  <a:gd name="T33" fmla="*/ 2 h 2368"/>
                  <a:gd name="T34" fmla="*/ 24 w 776"/>
                  <a:gd name="T35" fmla="*/ 2 h 2368"/>
                  <a:gd name="T36" fmla="*/ 23 w 776"/>
                  <a:gd name="T37" fmla="*/ 2 h 2368"/>
                  <a:gd name="T38" fmla="*/ 26 w 776"/>
                  <a:gd name="T39" fmla="*/ 2 h 2368"/>
                  <a:gd name="T40" fmla="*/ 24 w 776"/>
                  <a:gd name="T41" fmla="*/ 3 h 2368"/>
                  <a:gd name="T42" fmla="*/ 26 w 776"/>
                  <a:gd name="T43" fmla="*/ 3 h 2368"/>
                  <a:gd name="T44" fmla="*/ 24 w 776"/>
                  <a:gd name="T45" fmla="*/ 3 h 2368"/>
                  <a:gd name="T46" fmla="*/ 26 w 776"/>
                  <a:gd name="T47" fmla="*/ 3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0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5" cy="419"/>
              </a:xfrm>
              <a:custGeom>
                <a:avLst/>
                <a:gdLst>
                  <a:gd name="T0" fmla="*/ 0 w 776"/>
                  <a:gd name="T1" fmla="*/ 0 h 2368"/>
                  <a:gd name="T2" fmla="*/ 64 w 776"/>
                  <a:gd name="T3" fmla="*/ 0 h 2368"/>
                  <a:gd name="T4" fmla="*/ 26 w 776"/>
                  <a:gd name="T5" fmla="*/ 0 h 2368"/>
                  <a:gd name="T6" fmla="*/ 90 w 776"/>
                  <a:gd name="T7" fmla="*/ 0 h 2368"/>
                  <a:gd name="T8" fmla="*/ 51 w 776"/>
                  <a:gd name="T9" fmla="*/ 0 h 2368"/>
                  <a:gd name="T10" fmla="*/ 102 w 776"/>
                  <a:gd name="T11" fmla="*/ 0 h 2368"/>
                  <a:gd name="T12" fmla="*/ 77 w 776"/>
                  <a:gd name="T13" fmla="*/ 0 h 2368"/>
                  <a:gd name="T14" fmla="*/ 127 w 776"/>
                  <a:gd name="T15" fmla="*/ 0 h 2368"/>
                  <a:gd name="T16" fmla="*/ 102 w 776"/>
                  <a:gd name="T17" fmla="*/ 0 h 2368"/>
                  <a:gd name="T18" fmla="*/ 140 w 776"/>
                  <a:gd name="T19" fmla="*/ 0 h 2368"/>
                  <a:gd name="T20" fmla="*/ 127 w 776"/>
                  <a:gd name="T21" fmla="*/ 0 h 2368"/>
                  <a:gd name="T22" fmla="*/ 153 w 776"/>
                  <a:gd name="T23" fmla="*/ 0 h 2368"/>
                  <a:gd name="T24" fmla="*/ 153 w 776"/>
                  <a:gd name="T25" fmla="*/ 0 h 2368"/>
                  <a:gd name="T26" fmla="*/ 178 w 776"/>
                  <a:gd name="T27" fmla="*/ 0 h 2368"/>
                  <a:gd name="T28" fmla="*/ 165 w 776"/>
                  <a:gd name="T29" fmla="*/ 0 h 2368"/>
                  <a:gd name="T30" fmla="*/ 190 w 776"/>
                  <a:gd name="T31" fmla="*/ 0 h 2368"/>
                  <a:gd name="T32" fmla="*/ 178 w 776"/>
                  <a:gd name="T33" fmla="*/ 0 h 2368"/>
                  <a:gd name="T34" fmla="*/ 190 w 776"/>
                  <a:gd name="T35" fmla="*/ 0 h 2368"/>
                  <a:gd name="T36" fmla="*/ 178 w 776"/>
                  <a:gd name="T37" fmla="*/ 0 h 2368"/>
                  <a:gd name="T38" fmla="*/ 204 w 776"/>
                  <a:gd name="T39" fmla="*/ 0 h 2368"/>
                  <a:gd name="T40" fmla="*/ 190 w 776"/>
                  <a:gd name="T41" fmla="*/ 0 h 2368"/>
                  <a:gd name="T42" fmla="*/ 204 w 776"/>
                  <a:gd name="T43" fmla="*/ 0 h 2368"/>
                  <a:gd name="T44" fmla="*/ 190 w 776"/>
                  <a:gd name="T45" fmla="*/ 0 h 2368"/>
                  <a:gd name="T46" fmla="*/ 204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1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62"/>
              </a:xfrm>
              <a:custGeom>
                <a:avLst/>
                <a:gdLst>
                  <a:gd name="T0" fmla="*/ 0 w 776"/>
                  <a:gd name="T1" fmla="*/ 0 h 2368"/>
                  <a:gd name="T2" fmla="*/ 1 w 776"/>
                  <a:gd name="T3" fmla="*/ 0 h 2368"/>
                  <a:gd name="T4" fmla="*/ 0 w 776"/>
                  <a:gd name="T5" fmla="*/ 0 h 2368"/>
                  <a:gd name="T6" fmla="*/ 1 w 776"/>
                  <a:gd name="T7" fmla="*/ 0 h 2368"/>
                  <a:gd name="T8" fmla="*/ 1 w 776"/>
                  <a:gd name="T9" fmla="*/ 0 h 2368"/>
                  <a:gd name="T10" fmla="*/ 2 w 776"/>
                  <a:gd name="T11" fmla="*/ 0 h 2368"/>
                  <a:gd name="T12" fmla="*/ 1 w 776"/>
                  <a:gd name="T13" fmla="*/ 0 h 2368"/>
                  <a:gd name="T14" fmla="*/ 2 w 776"/>
                  <a:gd name="T15" fmla="*/ 0 h 2368"/>
                  <a:gd name="T16" fmla="*/ 2 w 776"/>
                  <a:gd name="T17" fmla="*/ 0 h 2368"/>
                  <a:gd name="T18" fmla="*/ 2 w 776"/>
                  <a:gd name="T19" fmla="*/ 0 h 2368"/>
                  <a:gd name="T20" fmla="*/ 2 w 776"/>
                  <a:gd name="T21" fmla="*/ 0 h 2368"/>
                  <a:gd name="T22" fmla="*/ 2 w 776"/>
                  <a:gd name="T23" fmla="*/ 1 h 2368"/>
                  <a:gd name="T24" fmla="*/ 2 w 776"/>
                  <a:gd name="T25" fmla="*/ 1 h 2368"/>
                  <a:gd name="T26" fmla="*/ 3 w 776"/>
                  <a:gd name="T27" fmla="*/ 1 h 2368"/>
                  <a:gd name="T28" fmla="*/ 3 w 776"/>
                  <a:gd name="T29" fmla="*/ 1 h 2368"/>
                  <a:gd name="T30" fmla="*/ 3 w 776"/>
                  <a:gd name="T31" fmla="*/ 1 h 2368"/>
                  <a:gd name="T32" fmla="*/ 3 w 776"/>
                  <a:gd name="T33" fmla="*/ 1 h 2368"/>
                  <a:gd name="T34" fmla="*/ 3 w 776"/>
                  <a:gd name="T35" fmla="*/ 1 h 2368"/>
                  <a:gd name="T36" fmla="*/ 3 w 776"/>
                  <a:gd name="T37" fmla="*/ 1 h 2368"/>
                  <a:gd name="T38" fmla="*/ 3 w 776"/>
                  <a:gd name="T39" fmla="*/ 1 h 2368"/>
                  <a:gd name="T40" fmla="*/ 3 w 776"/>
                  <a:gd name="T41" fmla="*/ 1 h 2368"/>
                  <a:gd name="T42" fmla="*/ 3 w 776"/>
                  <a:gd name="T43" fmla="*/ 2 h 2368"/>
                  <a:gd name="T44" fmla="*/ 3 w 776"/>
                  <a:gd name="T45" fmla="*/ 2 h 2368"/>
                  <a:gd name="T46" fmla="*/ 3 w 776"/>
                  <a:gd name="T47" fmla="*/ 2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2" name="Freeform 135"/>
              <p:cNvSpPr>
                <a:spLocks/>
              </p:cNvSpPr>
              <p:nvPr/>
            </p:nvSpPr>
            <p:spPr bwMode="hidden">
              <a:xfrm rot="-1346631">
                <a:off x="4401" y="599"/>
                <a:ext cx="174" cy="329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3" name="Freeform 136"/>
              <p:cNvSpPr>
                <a:spLocks/>
              </p:cNvSpPr>
              <p:nvPr/>
            </p:nvSpPr>
            <p:spPr bwMode="hidden">
              <a:xfrm rot="1346631" flipH="1">
                <a:off x="3783" y="590"/>
                <a:ext cx="173" cy="329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051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187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188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189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fld id="{28E7EA68-1FD3-4B20-A231-7EC5F6CA6F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anose="02020603050405020304" pitchFamily="18" charset="0"/>
        <a:buChar char="−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5.png"/><Relationship Id="rId11" Type="http://schemas.openxmlformats.org/officeDocument/2006/relationships/oleObject" Target="../embeddings/oleObject2.bin"/><Relationship Id="rId5" Type="http://schemas.openxmlformats.org/officeDocument/2006/relationships/image" Target="../media/image24.jpeg"/><Relationship Id="rId10" Type="http://schemas.openxmlformats.org/officeDocument/2006/relationships/image" Target="../media/image29.gif"/><Relationship Id="rId4" Type="http://schemas.openxmlformats.org/officeDocument/2006/relationships/image" Target="../media/image23.jpeg"/><Relationship Id="rId9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8.png"/><Relationship Id="rId5" Type="http://schemas.openxmlformats.org/officeDocument/2006/relationships/image" Target="../media/image37.gif"/><Relationship Id="rId4" Type="http://schemas.openxmlformats.org/officeDocument/2006/relationships/image" Target="../media/image3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8.gif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3.gif"/><Relationship Id="rId12" Type="http://schemas.openxmlformats.org/officeDocument/2006/relationships/image" Target="../media/image7.gif"/><Relationship Id="rId2" Type="http://schemas.openxmlformats.org/officeDocument/2006/relationships/audio" Target="../media/media1.mp3"/><Relationship Id="rId16" Type="http://schemas.openxmlformats.org/officeDocument/2006/relationships/image" Target="../media/image11.png"/><Relationship Id="rId1" Type="http://schemas.microsoft.com/office/2007/relationships/media" Target="../media/media1.mp3"/><Relationship Id="rId6" Type="http://schemas.openxmlformats.org/officeDocument/2006/relationships/slide" Target="slide1.xml"/><Relationship Id="rId11" Type="http://schemas.openxmlformats.org/officeDocument/2006/relationships/image" Target="../media/image6.gif"/><Relationship Id="rId5" Type="http://schemas.openxmlformats.org/officeDocument/2006/relationships/image" Target="../media/image2.gif"/><Relationship Id="rId15" Type="http://schemas.openxmlformats.org/officeDocument/2006/relationships/image" Target="../media/image10.gif"/><Relationship Id="rId10" Type="http://schemas.openxmlformats.org/officeDocument/2006/relationships/image" Target="../media/image5.gif"/><Relationship Id="rId4" Type="http://schemas.openxmlformats.org/officeDocument/2006/relationships/image" Target="../media/image1.jpeg"/><Relationship Id="rId9" Type="http://schemas.openxmlformats.org/officeDocument/2006/relationships/image" Target="../media/image4.gif"/><Relationship Id="rId14" Type="http://schemas.openxmlformats.org/officeDocument/2006/relationships/image" Target="../media/image9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2.png"/><Relationship Id="rId4" Type="http://schemas.openxmlformats.org/officeDocument/2006/relationships/image" Target="../media/image7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0.gif"/><Relationship Id="rId3" Type="http://schemas.microsoft.com/office/2007/relationships/media" Target="../media/media2.mp3"/><Relationship Id="rId7" Type="http://schemas.openxmlformats.org/officeDocument/2006/relationships/image" Target="../media/image14.jpeg"/><Relationship Id="rId12" Type="http://schemas.openxmlformats.org/officeDocument/2006/relationships/image" Target="../media/image9.gif"/><Relationship Id="rId2" Type="http://schemas.openxmlformats.org/officeDocument/2006/relationships/audio" Target="file:///F:\XUAN%20BACH\XUAN\CHUONG%20TRINH\CLB%20Mon%20Hoc%20(%20CHUAN)\Mo%20uoc%20ngay%20mai.mp3" TargetMode="External"/><Relationship Id="rId1" Type="http://schemas.openxmlformats.org/officeDocument/2006/relationships/audio" Target="file:///H:\chuyen%20de%20ung%20cong%20nghe%20thong%20tin%20vao%20day%20hoc\Bai%20hat%20Noi%20vong%20tay%20lon%20do%20Khanh%20Ly%20trinh%20bay.mp3" TargetMode="External"/><Relationship Id="rId6" Type="http://schemas.openxmlformats.org/officeDocument/2006/relationships/audio" Target="../media/audio1.wav"/><Relationship Id="rId11" Type="http://schemas.openxmlformats.org/officeDocument/2006/relationships/image" Target="../media/image8.gif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7.gif"/><Relationship Id="rId4" Type="http://schemas.openxmlformats.org/officeDocument/2006/relationships/audio" Target="../media/media2.mp3"/><Relationship Id="rId9" Type="http://schemas.openxmlformats.org/officeDocument/2006/relationships/image" Target="../media/image16.gif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10.gif"/><Relationship Id="rId2" Type="http://schemas.openxmlformats.org/officeDocument/2006/relationships/slideLayout" Target="../slideLayouts/slideLayout18.xml"/><Relationship Id="rId1" Type="http://schemas.openxmlformats.org/officeDocument/2006/relationships/audio" Target="file:///F:\XUAN%20BACH\XUAN\CHUONG%20TRINH\CLB%20Mon%20Hoc%20(%20CHUAN)\Mo%20uoc%20ngay%20mai.mp3" TargetMode="External"/><Relationship Id="rId6" Type="http://schemas.openxmlformats.org/officeDocument/2006/relationships/image" Target="../media/image8.gif"/><Relationship Id="rId5" Type="http://schemas.openxmlformats.org/officeDocument/2006/relationships/image" Target="../media/image16.gif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8.gif"/><Relationship Id="rId2" Type="http://schemas.openxmlformats.org/officeDocument/2006/relationships/audio" Target="file:///F:\XUAN%20BACH\XUAN\CHUONG%20TRINH\CLB%20Mon%20Hoc%20(%20CHUAN)\Mo%20uoc%20ngay%20mai.mp3" TargetMode="External"/><Relationship Id="rId1" Type="http://schemas.openxmlformats.org/officeDocument/2006/relationships/audio" Target="file:///H:\chuyen%20de%20ung%20cong%20nghe%20thong%20tin%20vao%20day%20hoc\Bai%20hat%20Noi%20vong%20tay%20lon%20do%20Khanh%20Ly%20trinh%20bay.mp3" TargetMode="External"/><Relationship Id="rId6" Type="http://schemas.openxmlformats.org/officeDocument/2006/relationships/image" Target="../media/image16.gif"/><Relationship Id="rId5" Type="http://schemas.openxmlformats.org/officeDocument/2006/relationships/image" Target="../media/image15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10.gif"/><Relationship Id="rId2" Type="http://schemas.openxmlformats.org/officeDocument/2006/relationships/slideLayout" Target="../slideLayouts/slideLayout13.xml"/><Relationship Id="rId1" Type="http://schemas.openxmlformats.org/officeDocument/2006/relationships/audio" Target="file:///F:\XUAN%20BACH\XUAN\CHUONG%20TRINH\CLB%20Mon%20Hoc%20(%20CHUAN)\Mo%20uoc%20ngay%20mai.mp3" TargetMode="External"/><Relationship Id="rId6" Type="http://schemas.openxmlformats.org/officeDocument/2006/relationships/image" Target="../media/image8.gif"/><Relationship Id="rId5" Type="http://schemas.openxmlformats.org/officeDocument/2006/relationships/image" Target="../media/image16.gif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5.png"/><Relationship Id="rId11" Type="http://schemas.openxmlformats.org/officeDocument/2006/relationships/oleObject" Target="../embeddings/oleObject1.bin"/><Relationship Id="rId5" Type="http://schemas.openxmlformats.org/officeDocument/2006/relationships/image" Target="../media/image24.jpeg"/><Relationship Id="rId10" Type="http://schemas.openxmlformats.org/officeDocument/2006/relationships/image" Target="../media/image29.gif"/><Relationship Id="rId4" Type="http://schemas.openxmlformats.org/officeDocument/2006/relationships/image" Target="../media/image23.jpe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 noChangeArrowheads="1"/>
          </p:cNvSpPr>
          <p:nvPr/>
        </p:nvSpPr>
        <p:spPr bwMode="auto">
          <a:xfrm rot="16886388">
            <a:off x="245269" y="5225257"/>
            <a:ext cx="1614487" cy="148590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>
              <a:defRPr/>
            </a:pPr>
            <a:endParaRPr lang="en-US" altLang="en-US" sz="1800">
              <a:solidFill>
                <a:srgbClr val="00FF00"/>
              </a:solidFill>
              <a:latin typeface=".VnTime" panose="020B7200000000000000" pitchFamily="34" charset="0"/>
            </a:endParaRPr>
          </a:p>
        </p:txBody>
      </p:sp>
      <p:sp>
        <p:nvSpPr>
          <p:cNvPr id="11" name="WordArt 15"/>
          <p:cNvSpPr>
            <a:spLocks noChangeArrowheads="1" noChangeShapeType="1" noTextEdit="1"/>
          </p:cNvSpPr>
          <p:nvPr/>
        </p:nvSpPr>
        <p:spPr bwMode="auto">
          <a:xfrm>
            <a:off x="736121" y="1676400"/>
            <a:ext cx="7620000" cy="16764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69351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  <a:contourClr>
                <a:srgbClr val="FF0066"/>
              </a:contourClr>
            </a:sp3d>
          </a:bodyPr>
          <a:lstStyle/>
          <a:p>
            <a:pPr algn="ctr" eaLnBrk="1" hangingPunct="1">
              <a:defRPr/>
            </a:pPr>
            <a:r>
              <a:rPr lang="en-US" sz="32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FF5050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Chào</a:t>
            </a:r>
            <a:r>
              <a:rPr lang="en-US" sz="32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FF5050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FF5050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mừng</a:t>
            </a:r>
            <a:r>
              <a:rPr lang="en-US" sz="32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FF5050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FF5050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32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FF5050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FF5050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thầy</a:t>
            </a:r>
            <a:r>
              <a:rPr lang="en-US" sz="32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FF5050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FF5050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FF5050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FF5050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FF5050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FF5050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FF5050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FF5050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FF5050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FF5050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32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FF5050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 2</a:t>
            </a:r>
            <a:endParaRPr lang="en-US" sz="32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0066"/>
                  </a:gs>
                  <a:gs pos="100000">
                    <a:srgbClr val="FF5050"/>
                  </a:gs>
                </a:gsLst>
                <a:lin ang="5400000" scaled="1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4" name="WordArt 15"/>
          <p:cNvSpPr>
            <a:spLocks noChangeArrowheads="1" noChangeShapeType="1" noTextEdit="1"/>
          </p:cNvSpPr>
          <p:nvPr/>
        </p:nvSpPr>
        <p:spPr bwMode="auto">
          <a:xfrm>
            <a:off x="736121" y="3352800"/>
            <a:ext cx="8153400" cy="2133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1944"/>
              </a:avLst>
            </a:prstTxWarp>
          </a:bodyPr>
          <a:lstStyle/>
          <a:p>
            <a:pPr algn="ctr"/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endParaRPr lang="en-US" sz="3600" kern="10" dirty="0" smtClean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endParaRPr lang="en-US" sz="3600" kern="10" dirty="0" smtClean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ngủ</a:t>
            </a:r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algn="ctr"/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5-6 </a:t>
            </a:r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3600" kern="10" dirty="0" smtClean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gian:30-35 </a:t>
            </a:r>
            <a:r>
              <a:rPr lang="en-US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vi-VN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46121" y="6096000"/>
            <a:ext cx="4119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Huỳnh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Thương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81000" y="101025"/>
            <a:ext cx="8305800" cy="584775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vi-V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BỒ ĐỀ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mo da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85344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7" descr="de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WordArt 20"/>
          <p:cNvSpPr>
            <a:spLocks noChangeArrowheads="1" noChangeShapeType="1" noTextEdit="1"/>
          </p:cNvSpPr>
          <p:nvPr/>
        </p:nvSpPr>
        <p:spPr bwMode="auto">
          <a:xfrm>
            <a:off x="1219200" y="1447800"/>
            <a:ext cx="6781800" cy="2514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-741"/>
              </a:avLst>
            </a:prstTxWarp>
          </a:bodyPr>
          <a:lstStyle/>
          <a:p>
            <a:pPr algn="ctr"/>
            <a:r>
              <a:rPr lang="en-US" sz="3600" b="1" kern="10" dirty="0" err="1">
                <a:ln w="15875">
                  <a:solidFill>
                    <a:srgbClr val="FF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Trích</a:t>
            </a:r>
            <a:r>
              <a:rPr lang="en-US" sz="3600" b="1" kern="10" dirty="0">
                <a:ln w="15875">
                  <a:solidFill>
                    <a:srgbClr val="FF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kern="10" dirty="0" err="1">
                <a:ln w="15875">
                  <a:solidFill>
                    <a:srgbClr val="FF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dẫn</a:t>
            </a:r>
            <a:endParaRPr lang="en-US" sz="3600" b="1" kern="10" dirty="0">
              <a:ln w="15875">
                <a:solidFill>
                  <a:srgbClr val="FF33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BAR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5599907" y="3391693"/>
            <a:ext cx="6858000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 descr="BAR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13906" y="3391694"/>
            <a:ext cx="6858000" cy="7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 descr="BAR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388"/>
            <a:ext cx="9144000" cy="1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 descr="BAR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05600"/>
            <a:ext cx="9144000" cy="10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BAR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5599907" y="3391693"/>
            <a:ext cx="6858000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 descr="BAR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13906" y="3391694"/>
            <a:ext cx="6858000" cy="7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 descr="BAR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388"/>
            <a:ext cx="9144000" cy="1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 descr="BAR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05600"/>
            <a:ext cx="9144000" cy="10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BAR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5599907" y="3391693"/>
            <a:ext cx="6858000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 descr="BAR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13906" y="3391694"/>
            <a:ext cx="6858000" cy="7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 descr="BAR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388"/>
            <a:ext cx="9144000" cy="1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5" descr="BAR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05600"/>
            <a:ext cx="9144000" cy="10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19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AutoShape 3"/>
          <p:cNvSpPr>
            <a:spLocks noChangeArrowheads="1"/>
          </p:cNvSpPr>
          <p:nvPr/>
        </p:nvSpPr>
        <p:spPr bwMode="auto">
          <a:xfrm>
            <a:off x="4495800" y="-457200"/>
            <a:ext cx="4648200" cy="2971800"/>
          </a:xfrm>
          <a:prstGeom prst="cloudCallout">
            <a:avLst>
              <a:gd name="adj1" fmla="val -46176"/>
              <a:gd name="adj2" fmla="val 4652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vi-VN" altLang="en-US" sz="1800">
              <a:latin typeface="Arial" panose="020B0604020202020204" pitchFamily="34" charset="0"/>
            </a:endParaRPr>
          </a:p>
        </p:txBody>
      </p:sp>
      <p:pic>
        <p:nvPicPr>
          <p:cNvPr id="46084" name="Picture 4" descr="2882010_1166138_xCM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0"/>
            <a:ext cx="32766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AutoShape 5"/>
          <p:cNvSpPr>
            <a:spLocks noChangeArrowheads="1"/>
          </p:cNvSpPr>
          <p:nvPr/>
        </p:nvSpPr>
        <p:spPr bwMode="auto">
          <a:xfrm rot="3134481">
            <a:off x="5880100" y="1966913"/>
            <a:ext cx="3402013" cy="3125787"/>
          </a:xfrm>
          <a:prstGeom prst="cloudCallout">
            <a:avLst>
              <a:gd name="adj1" fmla="val -66421"/>
              <a:gd name="adj2" fmla="val 2342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vi-VN" altLang="en-US" sz="1800">
              <a:latin typeface="Arial" panose="020B0604020202020204" pitchFamily="34" charset="0"/>
            </a:endParaRPr>
          </a:p>
        </p:txBody>
      </p:sp>
      <p:pic>
        <p:nvPicPr>
          <p:cNvPr id="46086" name="Picture 6" descr="hoa cam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3750">
            <a:off x="6248400" y="1981200"/>
            <a:ext cx="257492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124200"/>
            <a:ext cx="20574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419600"/>
            <a:ext cx="990600" cy="26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9" name="Picture 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581400"/>
            <a:ext cx="17526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6096000"/>
            <a:ext cx="3124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525" y="4953000"/>
            <a:ext cx="1514475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6" name="Picture 12" descr="pcp_download_026-1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576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1517" name="Object 13"/>
          <p:cNvGraphicFramePr>
            <a:graphicFrameLocks noChangeAspect="1"/>
          </p:cNvGraphicFramePr>
          <p:nvPr/>
        </p:nvGraphicFramePr>
        <p:xfrm>
          <a:off x="990600" y="1143000"/>
          <a:ext cx="1600200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Image" r:id="rId11" imgW="4838095" imgH="4012698" progId="">
                  <p:embed/>
                </p:oleObj>
              </mc:Choice>
              <mc:Fallback>
                <p:oleObj name="Image" r:id="rId11" imgW="4838095" imgH="4012698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143000"/>
                        <a:ext cx="1600200" cy="142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7.03704E-6 C 0.00626 0.01251 0.00192 7.03704E-6 7.77778E-6 7.03704E-6 Z " pathEditMode="relative" ptsTypes="ff">
                                      <p:cBhvr>
                                        <p:cTn id="16" dur="5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5240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GIẢI THÍCH TỪ KHÓ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133599"/>
            <a:ext cx="32848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LIM DIM</a:t>
            </a:r>
            <a:endParaRPr lang="en-US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53000" y="2133600"/>
            <a:ext cx="40404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THIU </a:t>
            </a:r>
            <a:r>
              <a:rPr lang="en-US" sz="6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THIU</a:t>
            </a:r>
            <a:endParaRPr lang="en-US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0326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WordArt 3"/>
          <p:cNvSpPr>
            <a:spLocks noChangeArrowheads="1" noChangeShapeType="1" noTextEdit="1"/>
          </p:cNvSpPr>
          <p:nvPr/>
        </p:nvSpPr>
        <p:spPr bwMode="auto">
          <a:xfrm>
            <a:off x="1219200" y="2438400"/>
            <a:ext cx="6705600" cy="187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Thử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endParaRPr 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800100" indent="-34290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257300" indent="-3429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714500" indent="-3429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171700" indent="-3429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vi-VN" altLang="en-US" sz="1800" b="1">
              <a:latin typeface="Arial" panose="020B0604020202020204" pitchFamily="34" charset="0"/>
            </a:endParaRPr>
          </a:p>
        </p:txBody>
      </p:sp>
      <p:sp>
        <p:nvSpPr>
          <p:cNvPr id="43013" name="AutoShape 5"/>
          <p:cNvSpPr>
            <a:spLocks noChangeArrowheads="1"/>
          </p:cNvSpPr>
          <p:nvPr/>
        </p:nvSpPr>
        <p:spPr bwMode="auto">
          <a:xfrm>
            <a:off x="169863" y="5511800"/>
            <a:ext cx="403225" cy="392113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43014" name="AutoShape 6"/>
          <p:cNvSpPr>
            <a:spLocks noChangeArrowheads="1"/>
          </p:cNvSpPr>
          <p:nvPr/>
        </p:nvSpPr>
        <p:spPr bwMode="auto">
          <a:xfrm>
            <a:off x="8001000" y="381000"/>
            <a:ext cx="609600" cy="685800"/>
          </a:xfrm>
          <a:prstGeom prst="star5">
            <a:avLst/>
          </a:prstGeom>
          <a:gradFill rotWithShape="1">
            <a:gsLst>
              <a:gs pos="0">
                <a:srgbClr val="1907FD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43015" name="AutoShape 7"/>
          <p:cNvSpPr>
            <a:spLocks noChangeArrowheads="1"/>
          </p:cNvSpPr>
          <p:nvPr/>
        </p:nvSpPr>
        <p:spPr bwMode="auto">
          <a:xfrm>
            <a:off x="2246313" y="9525"/>
            <a:ext cx="457200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43016" name="AutoShape 8"/>
          <p:cNvSpPr>
            <a:spLocks noChangeArrowheads="1"/>
          </p:cNvSpPr>
          <p:nvPr/>
        </p:nvSpPr>
        <p:spPr bwMode="auto">
          <a:xfrm>
            <a:off x="304800" y="2438400"/>
            <a:ext cx="685800" cy="6096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43017" name="AutoShape 9"/>
          <p:cNvSpPr>
            <a:spLocks noChangeArrowheads="1"/>
          </p:cNvSpPr>
          <p:nvPr/>
        </p:nvSpPr>
        <p:spPr bwMode="auto">
          <a:xfrm>
            <a:off x="3048000" y="533400"/>
            <a:ext cx="366713" cy="431800"/>
          </a:xfrm>
          <a:prstGeom prst="irregularSeal1">
            <a:avLst/>
          </a:prstGeom>
          <a:gradFill rotWithShape="1">
            <a:gsLst>
              <a:gs pos="0">
                <a:srgbClr val="FF0066"/>
              </a:gs>
              <a:gs pos="100000">
                <a:srgbClr val="FF0000">
                  <a:alpha val="3998"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43018" name="AutoShape 10"/>
          <p:cNvSpPr>
            <a:spLocks noChangeArrowheads="1"/>
          </p:cNvSpPr>
          <p:nvPr/>
        </p:nvSpPr>
        <p:spPr bwMode="auto">
          <a:xfrm>
            <a:off x="1524000" y="1219200"/>
            <a:ext cx="508000" cy="4032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43019" name="AutoShape 11"/>
          <p:cNvSpPr>
            <a:spLocks noChangeArrowheads="1"/>
          </p:cNvSpPr>
          <p:nvPr/>
        </p:nvSpPr>
        <p:spPr bwMode="auto">
          <a:xfrm>
            <a:off x="8305800" y="4038600"/>
            <a:ext cx="493713" cy="53975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43020" name="AutoShape 12"/>
          <p:cNvSpPr>
            <a:spLocks noChangeArrowheads="1"/>
          </p:cNvSpPr>
          <p:nvPr/>
        </p:nvSpPr>
        <p:spPr bwMode="auto">
          <a:xfrm>
            <a:off x="7696200" y="5943600"/>
            <a:ext cx="533400" cy="5334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pic>
        <p:nvPicPr>
          <p:cNvPr id="22541" name="Picture 13" descr="4D0E9C1D773840AE93D84E15D99D649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725" y="381000"/>
            <a:ext cx="75247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5" grpId="0" animBg="1"/>
      <p:bldP spid="43017" grpId="0" animBg="1"/>
      <p:bldP spid="43018" grpId="0" animBg="1"/>
      <p:bldP spid="430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GOLDENCD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86000"/>
            <a:ext cx="2057400" cy="159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 descr="WaterLily-0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2209800"/>
            <a:ext cx="3062288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WordArt 4"/>
          <p:cNvSpPr>
            <a:spLocks noChangeArrowheads="1" noChangeShapeType="1" noTextEdit="1"/>
          </p:cNvSpPr>
          <p:nvPr/>
        </p:nvSpPr>
        <p:spPr bwMode="auto">
          <a:xfrm>
            <a:off x="1295400" y="381000"/>
            <a:ext cx="6553200" cy="20574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diệu</a:t>
            </a: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3557" name="Group 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3567" name="Picture 6" descr="flower[1][1][1][1]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8" name="Picture 7" descr="012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1" cy="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9" name="Picture 8" descr="flower[1][1][1][1]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2081" y="2081"/>
              <a:ext cx="4320" cy="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0" name="Picture 9" descr="012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938"/>
              <a:ext cx="431" cy="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1" name="Picture 10" descr="012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329" y="3938"/>
              <a:ext cx="431" cy="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2" name="Picture 11" descr="012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329" y="0"/>
              <a:ext cx="431" cy="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3" name="Picture 12" descr="flower[1][1][1][1]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3521" y="2081"/>
              <a:ext cx="4320" cy="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4" name="Picture 13" descr="flower[1][1][1][1]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0"/>
              <a:ext cx="5760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58" name="Group 14"/>
          <p:cNvGrpSpPr>
            <a:grpSpLocks/>
          </p:cNvGrpSpPr>
          <p:nvPr/>
        </p:nvGrpSpPr>
        <p:grpSpPr bwMode="auto">
          <a:xfrm>
            <a:off x="3760788" y="1590675"/>
            <a:ext cx="3970337" cy="4051300"/>
            <a:chOff x="2491" y="1291"/>
            <a:chExt cx="2501" cy="2552"/>
          </a:xfrm>
        </p:grpSpPr>
        <p:pic>
          <p:nvPicPr>
            <p:cNvPr id="23563" name="Picture 15" descr="vo dia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1" y="1392"/>
              <a:ext cx="2451" cy="2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8" name="Text Box 16"/>
            <p:cNvSpPr txBox="1">
              <a:spLocks noChangeArrowheads="1"/>
            </p:cNvSpPr>
            <p:nvPr/>
          </p:nvSpPr>
          <p:spPr bwMode="auto">
            <a:xfrm rot="10293352">
              <a:off x="3822" y="1291"/>
              <a:ext cx="437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7030A0"/>
                  </a:solidFill>
                </a:rPr>
                <a:t>4</a:t>
              </a:r>
              <a:endParaRPr lang="en-US" altLang="en-US" sz="6600" b="1" dirty="0">
                <a:solidFill>
                  <a:srgbClr val="FF00FF"/>
                </a:solidFill>
                <a:latin typeface=".VnAvant" panose="020B7200000000000000" pitchFamily="34" charset="0"/>
              </a:endParaRPr>
            </a:p>
          </p:txBody>
        </p:sp>
        <p:sp>
          <p:nvSpPr>
            <p:cNvPr id="22540" name="Text Box 18"/>
            <p:cNvSpPr txBox="1">
              <a:spLocks noChangeArrowheads="1"/>
            </p:cNvSpPr>
            <p:nvPr/>
          </p:nvSpPr>
          <p:spPr bwMode="auto">
            <a:xfrm rot="6533503">
              <a:off x="2626" y="1954"/>
              <a:ext cx="719" cy="9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0070C0"/>
                  </a:solidFill>
                </a:rPr>
                <a:t>2</a:t>
              </a:r>
              <a:endParaRPr lang="en-US" altLang="en-US" sz="6600" b="1" dirty="0">
                <a:solidFill>
                  <a:srgbClr val="FF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566" name="Text Box 19"/>
            <p:cNvSpPr txBox="1">
              <a:spLocks noChangeArrowheads="1"/>
            </p:cNvSpPr>
            <p:nvPr/>
          </p:nvSpPr>
          <p:spPr bwMode="auto">
            <a:xfrm rot="2481085">
              <a:off x="3203" y="2947"/>
              <a:ext cx="116" cy="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6600" b="1">
                <a:solidFill>
                  <a:srgbClr val="0000FF"/>
                </a:solidFill>
                <a:latin typeface=".VnAvant" pitchFamily="34" charset="0"/>
              </a:endParaRPr>
            </a:p>
          </p:txBody>
        </p:sp>
      </p:grpSp>
      <p:sp>
        <p:nvSpPr>
          <p:cNvPr id="23559" name="AutoShape 21"/>
          <p:cNvSpPr>
            <a:spLocks noChangeArrowheads="1"/>
          </p:cNvSpPr>
          <p:nvPr/>
        </p:nvSpPr>
        <p:spPr bwMode="auto">
          <a:xfrm rot="5400000">
            <a:off x="5372100" y="6057900"/>
            <a:ext cx="1143000" cy="457200"/>
          </a:xfrm>
          <a:prstGeom prst="leftArrow">
            <a:avLst>
              <a:gd name="adj1" fmla="val 50000"/>
              <a:gd name="adj2" fmla="val 62500"/>
            </a:avLst>
          </a:prstGeom>
          <a:solidFill>
            <a:srgbClr val="000080"/>
          </a:solidFill>
          <a:ln w="9525">
            <a:solidFill>
              <a:srgbClr val="0033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600">
              <a:latin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 rot="3677116">
            <a:off x="4559375" y="4092953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96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</a:rPr>
              <a:t>1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 rot="16200000">
            <a:off x="6659154" y="2680283"/>
            <a:ext cx="867363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96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</a:rPr>
              <a:t>3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 rot="19088924">
            <a:off x="6066625" y="3884689"/>
            <a:ext cx="1049659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96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0B050"/>
                </a:solidFill>
              </a:rPr>
              <a:t>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 rot="-2308033">
            <a:off x="2130425" y="1146175"/>
            <a:ext cx="4178300" cy="4081463"/>
            <a:chOff x="2428" y="1272"/>
            <a:chExt cx="2632" cy="2571"/>
          </a:xfrm>
        </p:grpSpPr>
        <p:pic>
          <p:nvPicPr>
            <p:cNvPr id="24586" name="Picture 3" descr="vo dia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1" y="1392"/>
              <a:ext cx="2451" cy="2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3" name="Text Box 4"/>
            <p:cNvSpPr txBox="1">
              <a:spLocks noChangeArrowheads="1"/>
            </p:cNvSpPr>
            <p:nvPr/>
          </p:nvSpPr>
          <p:spPr bwMode="auto">
            <a:xfrm>
              <a:off x="3472" y="1272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FFFF00"/>
                  </a:solidFill>
                </a:rPr>
                <a:t>3</a:t>
              </a:r>
              <a:endParaRPr lang="en-US" altLang="en-US" sz="6600" b="1" dirty="0">
                <a:solidFill>
                  <a:srgbClr val="FF00FF"/>
                </a:solidFill>
                <a:latin typeface=".VnAvant" panose="020B7200000000000000" pitchFamily="34" charset="0"/>
              </a:endParaRPr>
            </a:p>
          </p:txBody>
        </p:sp>
        <p:sp>
          <p:nvSpPr>
            <p:cNvPr id="23564" name="Text Box 5"/>
            <p:cNvSpPr txBox="1">
              <a:spLocks noChangeArrowheads="1"/>
            </p:cNvSpPr>
            <p:nvPr/>
          </p:nvSpPr>
          <p:spPr bwMode="auto">
            <a:xfrm rot="15490485">
              <a:off x="4218" y="1885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7030A0"/>
                  </a:solidFill>
                </a:rPr>
                <a:t>4</a:t>
              </a:r>
              <a:endParaRPr lang="en-US" altLang="en-US" sz="6600" b="1" dirty="0">
                <a:solidFill>
                  <a:srgbClr val="00FF00"/>
                </a:solidFill>
                <a:latin typeface=".VnAvant" panose="020B7200000000000000" pitchFamily="34" charset="0"/>
              </a:endParaRPr>
            </a:p>
          </p:txBody>
        </p:sp>
        <p:sp>
          <p:nvSpPr>
            <p:cNvPr id="23565" name="Text Box 6"/>
            <p:cNvSpPr txBox="1">
              <a:spLocks noChangeArrowheads="1"/>
            </p:cNvSpPr>
            <p:nvPr/>
          </p:nvSpPr>
          <p:spPr bwMode="auto">
            <a:xfrm rot="18922776">
              <a:off x="3919" y="2681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00B050"/>
                  </a:solidFill>
                </a:rPr>
                <a:t>5</a:t>
              </a:r>
              <a:endParaRPr lang="en-US" altLang="en-US" sz="6600" b="1" dirty="0">
                <a:solidFill>
                  <a:srgbClr val="FF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566" name="Text Box 7"/>
            <p:cNvSpPr txBox="1">
              <a:spLocks noChangeArrowheads="1"/>
            </p:cNvSpPr>
            <p:nvPr/>
          </p:nvSpPr>
          <p:spPr bwMode="auto">
            <a:xfrm rot="2481085">
              <a:off x="2890" y="2748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FF0000"/>
                  </a:solidFill>
                </a:rPr>
                <a:t>1</a:t>
              </a:r>
              <a:endParaRPr lang="en-US" altLang="en-US" sz="6600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567" name="Text Box 8"/>
            <p:cNvSpPr txBox="1">
              <a:spLocks noChangeArrowheads="1"/>
            </p:cNvSpPr>
            <p:nvPr/>
          </p:nvSpPr>
          <p:spPr bwMode="auto">
            <a:xfrm rot="6368026">
              <a:off x="2614" y="1930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0070C0"/>
                  </a:solidFill>
                </a:rPr>
                <a:t>2</a:t>
              </a:r>
              <a:endParaRPr lang="en-US" altLang="en-US" sz="6600" b="1" dirty="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579" name="AutoShape 9"/>
          <p:cNvSpPr>
            <a:spLocks noChangeArrowheads="1"/>
          </p:cNvSpPr>
          <p:nvPr/>
        </p:nvSpPr>
        <p:spPr bwMode="auto">
          <a:xfrm rot="5400000">
            <a:off x="3700463" y="5448300"/>
            <a:ext cx="1143000" cy="457200"/>
          </a:xfrm>
          <a:prstGeom prst="leftArrow">
            <a:avLst>
              <a:gd name="adj1" fmla="val 50000"/>
              <a:gd name="adj2" fmla="val 62500"/>
            </a:avLst>
          </a:prstGeom>
          <a:solidFill>
            <a:srgbClr val="000080"/>
          </a:solidFill>
          <a:ln w="9525">
            <a:solidFill>
              <a:srgbClr val="0033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600">
              <a:latin typeface="Arial" panose="020B0604020202020204" pitchFamily="34" charset="0"/>
            </a:endParaRPr>
          </a:p>
        </p:txBody>
      </p:sp>
      <p:sp>
        <p:nvSpPr>
          <p:cNvPr id="32778" name="AutoShape 10"/>
          <p:cNvSpPr>
            <a:spLocks noChangeArrowheads="1"/>
          </p:cNvSpPr>
          <p:nvPr/>
        </p:nvSpPr>
        <p:spPr bwMode="auto">
          <a:xfrm>
            <a:off x="169863" y="5511800"/>
            <a:ext cx="403225" cy="392113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32779" name="AutoShape 11"/>
          <p:cNvSpPr>
            <a:spLocks noChangeArrowheads="1"/>
          </p:cNvSpPr>
          <p:nvPr/>
        </p:nvSpPr>
        <p:spPr bwMode="auto">
          <a:xfrm>
            <a:off x="2246313" y="9525"/>
            <a:ext cx="457200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2780" name="AutoShape 12"/>
          <p:cNvSpPr>
            <a:spLocks noChangeArrowheads="1"/>
          </p:cNvSpPr>
          <p:nvPr/>
        </p:nvSpPr>
        <p:spPr bwMode="auto">
          <a:xfrm>
            <a:off x="304800" y="2438400"/>
            <a:ext cx="685800" cy="6096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32781" name="AutoShape 13"/>
          <p:cNvSpPr>
            <a:spLocks noChangeArrowheads="1"/>
          </p:cNvSpPr>
          <p:nvPr/>
        </p:nvSpPr>
        <p:spPr bwMode="auto">
          <a:xfrm>
            <a:off x="1524000" y="1219200"/>
            <a:ext cx="508000" cy="4032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2782" name="AutoShape 14"/>
          <p:cNvSpPr>
            <a:spLocks noChangeArrowheads="1"/>
          </p:cNvSpPr>
          <p:nvPr/>
        </p:nvSpPr>
        <p:spPr bwMode="auto">
          <a:xfrm>
            <a:off x="6705600" y="838200"/>
            <a:ext cx="685800" cy="6096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32783" name="AutoShape 15"/>
          <p:cNvSpPr>
            <a:spLocks noChangeArrowheads="1"/>
          </p:cNvSpPr>
          <p:nvPr/>
        </p:nvSpPr>
        <p:spPr bwMode="auto">
          <a:xfrm>
            <a:off x="7467600" y="1752600"/>
            <a:ext cx="508000" cy="4032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hac_5 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9" grpId="0" animBg="1"/>
      <p:bldP spid="32781" grpId="0" animBg="1"/>
      <p:bldP spid="3278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e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hinh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133600"/>
            <a:ext cx="83058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>
            <a:off x="1219200" y="457200"/>
            <a:ext cx="7086600" cy="2057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de-DE" sz="3600" kern="10">
                <a:ln w="15875">
                  <a:solidFill>
                    <a:srgbClr val="FF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UniverseH"/>
              </a:rPr>
              <a:t>LÜnh vùc ph¸t triÓn thÈm mÜ</a:t>
            </a:r>
            <a:endParaRPr lang="en-US" sz="3600" kern="10">
              <a:ln w="15875">
                <a:solidFill>
                  <a:srgbClr val="FF33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.VnUniverseH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362200" y="2133600"/>
            <a:ext cx="5257800" cy="465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2000" b="1">
                <a:solidFill>
                  <a:srgbClr val="FF33CC"/>
                </a:solidFill>
                <a:latin typeface=".VnUniverse" pitchFamily="34" charset="0"/>
                <a:cs typeface="Arial" panose="020B0604020202020204" pitchFamily="34" charset="0"/>
              </a:rPr>
              <a:t>Chñ ®Ò : §éng vËt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2000" b="1">
                <a:solidFill>
                  <a:srgbClr val="FF33CC"/>
                </a:solidFill>
                <a:latin typeface=".VnUniverse" pitchFamily="34" charset="0"/>
                <a:cs typeface="Arial" panose="020B0604020202020204" pitchFamily="34" charset="0"/>
              </a:rPr>
              <a:t>§Ò tµi : RÌn kü n¨ng h¸t, vËn ®éng bµi “R× rµ r× rÇm”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2000" b="1">
                <a:solidFill>
                  <a:srgbClr val="FF33CC"/>
                </a:solidFill>
                <a:latin typeface=".VnUniverse" pitchFamily="34" charset="0"/>
                <a:cs typeface="Arial" panose="020B0604020202020204" pitchFamily="34" charset="0"/>
              </a:rPr>
              <a:t>H¸t, vËn ®éng : Ri rµ r× rÇm 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2000" b="1">
                <a:solidFill>
                  <a:srgbClr val="FF33CC"/>
                </a:solidFill>
                <a:latin typeface=".VnUniverse" pitchFamily="34" charset="0"/>
                <a:cs typeface="Arial" panose="020B0604020202020204" pitchFamily="34" charset="0"/>
              </a:rPr>
              <a:t>Nghe h¸t : Cã con chim chÝch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2000" b="1">
                <a:solidFill>
                  <a:srgbClr val="FF33CC"/>
                </a:solidFill>
                <a:latin typeface=".VnUniverse" pitchFamily="34" charset="0"/>
                <a:cs typeface="Arial" panose="020B0604020202020204" pitchFamily="34" charset="0"/>
              </a:rPr>
              <a:t>Trß ch¬i : Nh÷ng nèt nh¹c vui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2000" b="1">
                <a:solidFill>
                  <a:srgbClr val="FF33CC"/>
                </a:solidFill>
                <a:latin typeface=".VnUniverse" pitchFamily="34" charset="0"/>
                <a:cs typeface="Arial" panose="020B0604020202020204" pitchFamily="34" charset="0"/>
              </a:rPr>
              <a:t>§é tuæi : 5-6 tuæi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2000" b="1">
                <a:solidFill>
                  <a:srgbClr val="FF33CC"/>
                </a:solidFill>
                <a:latin typeface=".VnUniverse" pitchFamily="34" charset="0"/>
                <a:cs typeface="Arial" panose="020B0604020202020204" pitchFamily="34" charset="0"/>
              </a:rPr>
              <a:t>Ng­êi thùc hiÖn : Lª ThÞ Thuû 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2000" b="1">
                <a:solidFill>
                  <a:srgbClr val="FF33CC"/>
                </a:solidFill>
                <a:latin typeface=".VnUniverse" pitchFamily="34" charset="0"/>
                <a:cs typeface="Arial" panose="020B0604020202020204" pitchFamily="34" charset="0"/>
              </a:rPr>
              <a:t>Gi¸o viªn tr­êng mÇm non T©y Giang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1800" b="1">
              <a:solidFill>
                <a:srgbClr val="FF33CC"/>
              </a:solidFill>
              <a:latin typeface=".VnUniverse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2800" b="1">
              <a:solidFill>
                <a:srgbClr val="FF33CC"/>
              </a:solidFill>
              <a:latin typeface=".VnUniverse" pitchFamily="34" charset="0"/>
              <a:cs typeface="Arial" panose="020B0604020202020204" pitchFamily="34" charset="0"/>
            </a:endParaRPr>
          </a:p>
        </p:txBody>
      </p:sp>
      <p:pic>
        <p:nvPicPr>
          <p:cNvPr id="7174" name="Picture 6" descr="Floral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2000" y="205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 descr="Copy of blumen-pflanzen04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057400"/>
            <a:ext cx="14287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 descr="PULSTARS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5562600"/>
            <a:ext cx="4953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 descr="PULSTARS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2895600"/>
            <a:ext cx="4953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 descr="PULSTARS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57200"/>
            <a:ext cx="4953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1" descr="PULSTARS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28600"/>
            <a:ext cx="4953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2" descr="PULSTARS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685800"/>
            <a:ext cx="4953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3" descr="PULSTARS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172200"/>
            <a:ext cx="4953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14" descr="Math-04-june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752600"/>
            <a:ext cx="1066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15" descr="Math-04-june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648200"/>
            <a:ext cx="838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Picture 16" descr="Math-04-june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029200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5" name="Picture 17" descr="de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6" name="Picture 19" descr="Floral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4400" y="22098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2" name="AutoShape 22"/>
          <p:cNvSpPr>
            <a:spLocks noChangeArrowheads="1"/>
          </p:cNvSpPr>
          <p:nvPr/>
        </p:nvSpPr>
        <p:spPr bwMode="auto">
          <a:xfrm>
            <a:off x="7315200" y="4876800"/>
            <a:ext cx="428625" cy="409575"/>
          </a:xfrm>
          <a:prstGeom prst="irregularSeal1">
            <a:avLst/>
          </a:prstGeom>
          <a:gradFill rotWithShape="1">
            <a:gsLst>
              <a:gs pos="0">
                <a:srgbClr val="E6F8A6">
                  <a:alpha val="62000"/>
                </a:srgbClr>
              </a:gs>
              <a:gs pos="100000">
                <a:srgbClr val="FF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CC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600">
              <a:latin typeface="Arial" panose="020B0604020202020204" pitchFamily="34" charset="0"/>
            </a:endParaRPr>
          </a:p>
        </p:txBody>
      </p:sp>
      <p:sp>
        <p:nvSpPr>
          <p:cNvPr id="5143" name="AutoShape 23"/>
          <p:cNvSpPr>
            <a:spLocks noChangeArrowheads="1"/>
          </p:cNvSpPr>
          <p:nvPr/>
        </p:nvSpPr>
        <p:spPr bwMode="auto">
          <a:xfrm>
            <a:off x="1447800" y="5943600"/>
            <a:ext cx="493713" cy="53975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6E81C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600">
              <a:latin typeface="Arial" panose="020B0604020202020204" pitchFamily="34" charset="0"/>
            </a:endParaRPr>
          </a:p>
        </p:txBody>
      </p:sp>
      <p:pic>
        <p:nvPicPr>
          <p:cNvPr id="7189" name="Picture 24" descr="3d butterfly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886200"/>
            <a:ext cx="8001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0" name="Picture 25" descr="star020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57200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1" name="Picture 26" descr="star022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533400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2" name="Picture 27" descr="glitter_star9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819400"/>
            <a:ext cx="76200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866900" y="1829348"/>
            <a:ext cx="57912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động1: </a:t>
            </a:r>
            <a:r>
              <a:rPr lang="en-US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ChauYeuBa-BaoAn-245012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112808" y="5040313"/>
            <a:ext cx="1371600" cy="98107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131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22982eh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114800"/>
            <a:ext cx="1865313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WordArt 3"/>
          <p:cNvSpPr>
            <a:spLocks noChangeArrowheads="1" noChangeShapeType="1" noTextEdit="1"/>
          </p:cNvSpPr>
          <p:nvPr/>
        </p:nvSpPr>
        <p:spPr bwMode="auto">
          <a:xfrm>
            <a:off x="4648200" y="2193925"/>
            <a:ext cx="2895600" cy="1692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10</a:t>
            </a:r>
          </a:p>
        </p:txBody>
      </p:sp>
      <p:pic>
        <p:nvPicPr>
          <p:cNvPr id="25604" name="Picture 5" descr="3d butterfly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219200"/>
            <a:ext cx="15240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 descr="3d butterfly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4495800"/>
            <a:ext cx="15240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0" name="AutoShape 6"/>
          <p:cNvSpPr>
            <a:spLocks noChangeArrowheads="1"/>
          </p:cNvSpPr>
          <p:nvPr/>
        </p:nvSpPr>
        <p:spPr bwMode="auto">
          <a:xfrm>
            <a:off x="169863" y="5511800"/>
            <a:ext cx="403225" cy="392113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52231" name="AutoShape 7"/>
          <p:cNvSpPr>
            <a:spLocks noChangeArrowheads="1"/>
          </p:cNvSpPr>
          <p:nvPr/>
        </p:nvSpPr>
        <p:spPr bwMode="auto">
          <a:xfrm>
            <a:off x="8001000" y="381000"/>
            <a:ext cx="609600" cy="685800"/>
          </a:xfrm>
          <a:prstGeom prst="star5">
            <a:avLst/>
          </a:prstGeom>
          <a:gradFill rotWithShape="1">
            <a:gsLst>
              <a:gs pos="0">
                <a:srgbClr val="1907FD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52232" name="AutoShape 8"/>
          <p:cNvSpPr>
            <a:spLocks noChangeArrowheads="1"/>
          </p:cNvSpPr>
          <p:nvPr/>
        </p:nvSpPr>
        <p:spPr bwMode="auto">
          <a:xfrm>
            <a:off x="2246313" y="9525"/>
            <a:ext cx="457200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2233" name="AutoShape 9"/>
          <p:cNvSpPr>
            <a:spLocks noChangeArrowheads="1"/>
          </p:cNvSpPr>
          <p:nvPr/>
        </p:nvSpPr>
        <p:spPr bwMode="auto">
          <a:xfrm>
            <a:off x="304800" y="2438400"/>
            <a:ext cx="685800" cy="6096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52234" name="AutoShape 10"/>
          <p:cNvSpPr>
            <a:spLocks noChangeArrowheads="1"/>
          </p:cNvSpPr>
          <p:nvPr/>
        </p:nvSpPr>
        <p:spPr bwMode="auto">
          <a:xfrm>
            <a:off x="3048000" y="533400"/>
            <a:ext cx="366713" cy="431800"/>
          </a:xfrm>
          <a:prstGeom prst="irregularSeal1">
            <a:avLst/>
          </a:prstGeom>
          <a:gradFill rotWithShape="1">
            <a:gsLst>
              <a:gs pos="0">
                <a:srgbClr val="FF0066"/>
              </a:gs>
              <a:gs pos="100000">
                <a:srgbClr val="FF0000">
                  <a:alpha val="3998"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2235" name="AutoShape 11"/>
          <p:cNvSpPr>
            <a:spLocks noChangeArrowheads="1"/>
          </p:cNvSpPr>
          <p:nvPr/>
        </p:nvSpPr>
        <p:spPr bwMode="auto">
          <a:xfrm>
            <a:off x="8305800" y="4038600"/>
            <a:ext cx="493713" cy="53975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2236" name="AutoShape 12"/>
          <p:cNvSpPr>
            <a:spLocks noChangeArrowheads="1"/>
          </p:cNvSpPr>
          <p:nvPr/>
        </p:nvSpPr>
        <p:spPr bwMode="auto">
          <a:xfrm>
            <a:off x="7696200" y="5943600"/>
            <a:ext cx="533400" cy="5334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2" grpId="0" animBg="1"/>
      <p:bldP spid="52234" grpId="0" animBg="1"/>
      <p:bldP spid="522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2"/>
          <p:cNvGrpSpPr>
            <a:grpSpLocks/>
          </p:cNvGrpSpPr>
          <p:nvPr/>
        </p:nvGrpSpPr>
        <p:grpSpPr bwMode="auto">
          <a:xfrm rot="6291542">
            <a:off x="2318544" y="1189831"/>
            <a:ext cx="4181475" cy="4081463"/>
            <a:chOff x="2427" y="1272"/>
            <a:chExt cx="2634" cy="2571"/>
          </a:xfrm>
        </p:grpSpPr>
        <p:pic>
          <p:nvPicPr>
            <p:cNvPr id="26634" name="Picture 3" descr="vo dia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1" y="1392"/>
              <a:ext cx="2451" cy="2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1" name="Text Box 4"/>
            <p:cNvSpPr txBox="1">
              <a:spLocks noChangeArrowheads="1"/>
            </p:cNvSpPr>
            <p:nvPr/>
          </p:nvSpPr>
          <p:spPr bwMode="auto">
            <a:xfrm rot="10967910">
              <a:off x="3472" y="1272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0070C0"/>
                  </a:solidFill>
                </a:rPr>
                <a:t>2</a:t>
              </a:r>
              <a:endParaRPr lang="en-US" altLang="en-US" sz="6600" b="1" dirty="0">
                <a:solidFill>
                  <a:srgbClr val="FF00FF"/>
                </a:solidFill>
                <a:latin typeface=".VnAvant" panose="020B7200000000000000" pitchFamily="34" charset="0"/>
              </a:endParaRPr>
            </a:p>
          </p:txBody>
        </p:sp>
        <p:sp>
          <p:nvSpPr>
            <p:cNvPr id="25612" name="Text Box 5"/>
            <p:cNvSpPr txBox="1">
              <a:spLocks noChangeArrowheads="1"/>
            </p:cNvSpPr>
            <p:nvPr/>
          </p:nvSpPr>
          <p:spPr bwMode="auto">
            <a:xfrm rot="15490485">
              <a:off x="4219" y="1933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FFFF00"/>
                  </a:solidFill>
                </a:rPr>
                <a:t>3</a:t>
              </a:r>
              <a:endParaRPr lang="en-US" altLang="en-US" sz="7000" b="1" dirty="0">
                <a:solidFill>
                  <a:srgbClr val="00FF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5613" name="Text Box 6"/>
            <p:cNvSpPr txBox="1">
              <a:spLocks noChangeArrowheads="1"/>
            </p:cNvSpPr>
            <p:nvPr/>
          </p:nvSpPr>
          <p:spPr bwMode="auto">
            <a:xfrm rot="18922776">
              <a:off x="3916" y="2683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7030A0"/>
                  </a:solidFill>
                </a:rPr>
                <a:t>4</a:t>
              </a:r>
              <a:endParaRPr lang="en-US" altLang="en-US" sz="6600" b="1" dirty="0">
                <a:solidFill>
                  <a:srgbClr val="FF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614" name="Text Box 7"/>
            <p:cNvSpPr txBox="1">
              <a:spLocks noChangeArrowheads="1"/>
            </p:cNvSpPr>
            <p:nvPr/>
          </p:nvSpPr>
          <p:spPr bwMode="auto">
            <a:xfrm rot="2481085">
              <a:off x="2903" y="2749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00B050"/>
                  </a:solidFill>
                </a:rPr>
                <a:t>5</a:t>
              </a:r>
              <a:endParaRPr lang="en-US" altLang="en-US" sz="7000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5615" name="Text Box 8"/>
            <p:cNvSpPr txBox="1">
              <a:spLocks noChangeArrowheads="1"/>
            </p:cNvSpPr>
            <p:nvPr/>
          </p:nvSpPr>
          <p:spPr bwMode="auto">
            <a:xfrm rot="6368026">
              <a:off x="2613" y="1928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FF0000"/>
                  </a:solidFill>
                </a:rPr>
                <a:t>1</a:t>
              </a:r>
              <a:endParaRPr lang="en-US" altLang="en-US" sz="6600" b="1" dirty="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627" name="AutoShape 9"/>
          <p:cNvSpPr>
            <a:spLocks noChangeArrowheads="1"/>
          </p:cNvSpPr>
          <p:nvPr/>
        </p:nvSpPr>
        <p:spPr bwMode="auto">
          <a:xfrm rot="5400000">
            <a:off x="3700463" y="5448300"/>
            <a:ext cx="1143000" cy="457200"/>
          </a:xfrm>
          <a:prstGeom prst="leftArrow">
            <a:avLst>
              <a:gd name="adj1" fmla="val 50000"/>
              <a:gd name="adj2" fmla="val 62500"/>
            </a:avLst>
          </a:prstGeom>
          <a:solidFill>
            <a:srgbClr val="000080"/>
          </a:solidFill>
          <a:ln w="9525">
            <a:solidFill>
              <a:srgbClr val="0033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600">
              <a:latin typeface="Arial" panose="020B0604020202020204" pitchFamily="34" charset="0"/>
            </a:endParaRPr>
          </a:p>
        </p:txBody>
      </p:sp>
      <p:sp>
        <p:nvSpPr>
          <p:cNvPr id="33802" name="AutoShape 10"/>
          <p:cNvSpPr>
            <a:spLocks noChangeArrowheads="1"/>
          </p:cNvSpPr>
          <p:nvPr/>
        </p:nvSpPr>
        <p:spPr bwMode="auto">
          <a:xfrm>
            <a:off x="169863" y="5511800"/>
            <a:ext cx="403225" cy="392113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33803" name="AutoShape 11"/>
          <p:cNvSpPr>
            <a:spLocks noChangeArrowheads="1"/>
          </p:cNvSpPr>
          <p:nvPr/>
        </p:nvSpPr>
        <p:spPr bwMode="auto">
          <a:xfrm>
            <a:off x="2246313" y="9525"/>
            <a:ext cx="457200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3804" name="AutoShape 12"/>
          <p:cNvSpPr>
            <a:spLocks noChangeArrowheads="1"/>
          </p:cNvSpPr>
          <p:nvPr/>
        </p:nvSpPr>
        <p:spPr bwMode="auto">
          <a:xfrm>
            <a:off x="304800" y="2438400"/>
            <a:ext cx="685800" cy="6096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33805" name="AutoShape 13"/>
          <p:cNvSpPr>
            <a:spLocks noChangeArrowheads="1"/>
          </p:cNvSpPr>
          <p:nvPr/>
        </p:nvSpPr>
        <p:spPr bwMode="auto">
          <a:xfrm>
            <a:off x="1524000" y="1219200"/>
            <a:ext cx="508000" cy="4032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3806" name="AutoShape 14"/>
          <p:cNvSpPr>
            <a:spLocks noChangeArrowheads="1"/>
          </p:cNvSpPr>
          <p:nvPr/>
        </p:nvSpPr>
        <p:spPr bwMode="auto">
          <a:xfrm>
            <a:off x="6705600" y="838200"/>
            <a:ext cx="685800" cy="6096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33807" name="AutoShape 15"/>
          <p:cNvSpPr>
            <a:spLocks noChangeArrowheads="1"/>
          </p:cNvSpPr>
          <p:nvPr/>
        </p:nvSpPr>
        <p:spPr bwMode="auto">
          <a:xfrm>
            <a:off x="7467600" y="1752600"/>
            <a:ext cx="508000" cy="4032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hac_5 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3" grpId="0" animBg="1"/>
      <p:bldP spid="33805" grpId="0" animBg="1"/>
      <p:bldP spid="3380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22982eh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114800"/>
            <a:ext cx="1865313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WordArt 3"/>
          <p:cNvSpPr>
            <a:spLocks noChangeArrowheads="1" noChangeShapeType="1" noTextEdit="1"/>
          </p:cNvSpPr>
          <p:nvPr/>
        </p:nvSpPr>
        <p:spPr bwMode="auto">
          <a:xfrm>
            <a:off x="4648200" y="2193925"/>
            <a:ext cx="2895600" cy="1692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10</a:t>
            </a:r>
          </a:p>
        </p:txBody>
      </p:sp>
      <p:pic>
        <p:nvPicPr>
          <p:cNvPr id="27652" name="Picture 5" descr="3d butterfly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219200"/>
            <a:ext cx="15240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 descr="3d butterfly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4495800"/>
            <a:ext cx="15240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4" name="AutoShape 6"/>
          <p:cNvSpPr>
            <a:spLocks noChangeArrowheads="1"/>
          </p:cNvSpPr>
          <p:nvPr/>
        </p:nvSpPr>
        <p:spPr bwMode="auto">
          <a:xfrm>
            <a:off x="169863" y="5511800"/>
            <a:ext cx="403225" cy="392113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53255" name="AutoShape 7"/>
          <p:cNvSpPr>
            <a:spLocks noChangeArrowheads="1"/>
          </p:cNvSpPr>
          <p:nvPr/>
        </p:nvSpPr>
        <p:spPr bwMode="auto">
          <a:xfrm>
            <a:off x="8001000" y="381000"/>
            <a:ext cx="609600" cy="685800"/>
          </a:xfrm>
          <a:prstGeom prst="star5">
            <a:avLst/>
          </a:prstGeom>
          <a:gradFill rotWithShape="1">
            <a:gsLst>
              <a:gs pos="0">
                <a:srgbClr val="1907FD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53256" name="AutoShape 8"/>
          <p:cNvSpPr>
            <a:spLocks noChangeArrowheads="1"/>
          </p:cNvSpPr>
          <p:nvPr/>
        </p:nvSpPr>
        <p:spPr bwMode="auto">
          <a:xfrm>
            <a:off x="2246313" y="9525"/>
            <a:ext cx="457200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3257" name="AutoShape 9"/>
          <p:cNvSpPr>
            <a:spLocks noChangeArrowheads="1"/>
          </p:cNvSpPr>
          <p:nvPr/>
        </p:nvSpPr>
        <p:spPr bwMode="auto">
          <a:xfrm>
            <a:off x="304800" y="2438400"/>
            <a:ext cx="685800" cy="6096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53258" name="AutoShape 10"/>
          <p:cNvSpPr>
            <a:spLocks noChangeArrowheads="1"/>
          </p:cNvSpPr>
          <p:nvPr/>
        </p:nvSpPr>
        <p:spPr bwMode="auto">
          <a:xfrm>
            <a:off x="3048000" y="533400"/>
            <a:ext cx="366713" cy="431800"/>
          </a:xfrm>
          <a:prstGeom prst="irregularSeal1">
            <a:avLst/>
          </a:prstGeom>
          <a:gradFill rotWithShape="1">
            <a:gsLst>
              <a:gs pos="0">
                <a:srgbClr val="FF0066"/>
              </a:gs>
              <a:gs pos="100000">
                <a:srgbClr val="FF0000">
                  <a:alpha val="3998"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3259" name="AutoShape 11"/>
          <p:cNvSpPr>
            <a:spLocks noChangeArrowheads="1"/>
          </p:cNvSpPr>
          <p:nvPr/>
        </p:nvSpPr>
        <p:spPr bwMode="auto">
          <a:xfrm>
            <a:off x="8305800" y="4038600"/>
            <a:ext cx="493713" cy="53975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3260" name="AutoShape 12"/>
          <p:cNvSpPr>
            <a:spLocks noChangeArrowheads="1"/>
          </p:cNvSpPr>
          <p:nvPr/>
        </p:nvSpPr>
        <p:spPr bwMode="auto">
          <a:xfrm>
            <a:off x="7696200" y="5943600"/>
            <a:ext cx="533400" cy="5334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6" grpId="0" animBg="1"/>
      <p:bldP spid="53258" grpId="0" animBg="1"/>
      <p:bldP spid="5325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 rot="6291542">
            <a:off x="2312988" y="1193800"/>
            <a:ext cx="4186238" cy="4078287"/>
            <a:chOff x="2427" y="1274"/>
            <a:chExt cx="2637" cy="2569"/>
          </a:xfrm>
        </p:grpSpPr>
        <p:pic>
          <p:nvPicPr>
            <p:cNvPr id="28682" name="Picture 3" descr="vo dia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1" y="1392"/>
              <a:ext cx="2451" cy="2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9" name="Text Box 4"/>
            <p:cNvSpPr txBox="1">
              <a:spLocks noChangeArrowheads="1"/>
            </p:cNvSpPr>
            <p:nvPr/>
          </p:nvSpPr>
          <p:spPr bwMode="auto">
            <a:xfrm rot="11057233">
              <a:off x="3467" y="1274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FFFF00"/>
                  </a:solidFill>
                </a:rPr>
                <a:t>3</a:t>
              </a:r>
              <a:endParaRPr lang="en-US" altLang="en-US" sz="6600" b="1" dirty="0">
                <a:solidFill>
                  <a:srgbClr val="FF00FF"/>
                </a:solidFill>
                <a:latin typeface=".VnAvant" panose="020B7200000000000000" pitchFamily="34" charset="0"/>
              </a:endParaRPr>
            </a:p>
          </p:txBody>
        </p:sp>
        <p:sp>
          <p:nvSpPr>
            <p:cNvPr id="27660" name="Text Box 5"/>
            <p:cNvSpPr txBox="1">
              <a:spLocks noChangeArrowheads="1"/>
            </p:cNvSpPr>
            <p:nvPr/>
          </p:nvSpPr>
          <p:spPr bwMode="auto">
            <a:xfrm rot="15490485">
              <a:off x="4222" y="1910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0070C0"/>
                  </a:solidFill>
                </a:rPr>
                <a:t>2</a:t>
              </a:r>
              <a:endParaRPr lang="en-US" altLang="en-US" sz="6600" b="1" dirty="0">
                <a:solidFill>
                  <a:srgbClr val="00FF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7661" name="Text Box 6"/>
            <p:cNvSpPr txBox="1">
              <a:spLocks noChangeArrowheads="1"/>
            </p:cNvSpPr>
            <p:nvPr/>
          </p:nvSpPr>
          <p:spPr bwMode="auto">
            <a:xfrm rot="18922776">
              <a:off x="3937" y="2664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FF0000"/>
                  </a:solidFill>
                </a:rPr>
                <a:t>1</a:t>
              </a:r>
              <a:endParaRPr lang="en-US" altLang="en-US" sz="6600" b="1" dirty="0">
                <a:solidFill>
                  <a:srgbClr val="FFFF00"/>
                </a:solidFill>
                <a:latin typeface=".VnAvant" panose="020B7200000000000000" pitchFamily="34" charset="0"/>
              </a:endParaRPr>
            </a:p>
          </p:txBody>
        </p:sp>
        <p:sp>
          <p:nvSpPr>
            <p:cNvPr id="27662" name="Text Box 7"/>
            <p:cNvSpPr txBox="1">
              <a:spLocks noChangeArrowheads="1"/>
            </p:cNvSpPr>
            <p:nvPr/>
          </p:nvSpPr>
          <p:spPr bwMode="auto">
            <a:xfrm rot="2481085">
              <a:off x="2891" y="2753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00B050"/>
                  </a:solidFill>
                </a:rPr>
                <a:t>5</a:t>
              </a:r>
              <a:endParaRPr lang="en-US" altLang="en-US" sz="6600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7663" name="Text Box 8"/>
            <p:cNvSpPr txBox="1">
              <a:spLocks noChangeArrowheads="1"/>
            </p:cNvSpPr>
            <p:nvPr/>
          </p:nvSpPr>
          <p:spPr bwMode="auto">
            <a:xfrm rot="6368026">
              <a:off x="2613" y="1928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7030A0"/>
                  </a:solidFill>
                </a:rPr>
                <a:t>4</a:t>
              </a:r>
              <a:endParaRPr lang="en-US" altLang="en-US" sz="6600" b="1" dirty="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8675" name="AutoShape 9"/>
          <p:cNvSpPr>
            <a:spLocks noChangeArrowheads="1"/>
          </p:cNvSpPr>
          <p:nvPr/>
        </p:nvSpPr>
        <p:spPr bwMode="auto">
          <a:xfrm rot="5400000">
            <a:off x="3700463" y="5448300"/>
            <a:ext cx="1143000" cy="457200"/>
          </a:xfrm>
          <a:prstGeom prst="leftArrow">
            <a:avLst>
              <a:gd name="adj1" fmla="val 50000"/>
              <a:gd name="adj2" fmla="val 62500"/>
            </a:avLst>
          </a:prstGeom>
          <a:solidFill>
            <a:srgbClr val="000080"/>
          </a:solidFill>
          <a:ln w="9525">
            <a:solidFill>
              <a:srgbClr val="0033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600">
              <a:latin typeface="Arial" panose="020B0604020202020204" pitchFamily="34" charset="0"/>
            </a:endParaRPr>
          </a:p>
        </p:txBody>
      </p:sp>
      <p:sp>
        <p:nvSpPr>
          <p:cNvPr id="34826" name="AutoShape 10"/>
          <p:cNvSpPr>
            <a:spLocks noChangeArrowheads="1"/>
          </p:cNvSpPr>
          <p:nvPr/>
        </p:nvSpPr>
        <p:spPr bwMode="auto">
          <a:xfrm>
            <a:off x="169863" y="5511800"/>
            <a:ext cx="403225" cy="392113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34827" name="AutoShape 11"/>
          <p:cNvSpPr>
            <a:spLocks noChangeArrowheads="1"/>
          </p:cNvSpPr>
          <p:nvPr/>
        </p:nvSpPr>
        <p:spPr bwMode="auto">
          <a:xfrm>
            <a:off x="2246313" y="9525"/>
            <a:ext cx="457200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4828" name="AutoShape 12"/>
          <p:cNvSpPr>
            <a:spLocks noChangeArrowheads="1"/>
          </p:cNvSpPr>
          <p:nvPr/>
        </p:nvSpPr>
        <p:spPr bwMode="auto">
          <a:xfrm>
            <a:off x="304800" y="2438400"/>
            <a:ext cx="685800" cy="6096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34829" name="AutoShape 13"/>
          <p:cNvSpPr>
            <a:spLocks noChangeArrowheads="1"/>
          </p:cNvSpPr>
          <p:nvPr/>
        </p:nvSpPr>
        <p:spPr bwMode="auto">
          <a:xfrm>
            <a:off x="1524000" y="1219200"/>
            <a:ext cx="508000" cy="4032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4830" name="AutoShape 14"/>
          <p:cNvSpPr>
            <a:spLocks noChangeArrowheads="1"/>
          </p:cNvSpPr>
          <p:nvPr/>
        </p:nvSpPr>
        <p:spPr bwMode="auto">
          <a:xfrm>
            <a:off x="6705600" y="838200"/>
            <a:ext cx="685800" cy="6096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34831" name="AutoShape 15"/>
          <p:cNvSpPr>
            <a:spLocks noChangeArrowheads="1"/>
          </p:cNvSpPr>
          <p:nvPr/>
        </p:nvSpPr>
        <p:spPr bwMode="auto">
          <a:xfrm>
            <a:off x="7467600" y="1752600"/>
            <a:ext cx="508000" cy="4032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hac_5 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7" grpId="0" animBg="1"/>
      <p:bldP spid="34829" grpId="0" animBg="1"/>
      <p:bldP spid="348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22982eh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114800"/>
            <a:ext cx="1865313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WordArt 3"/>
          <p:cNvSpPr>
            <a:spLocks noChangeArrowheads="1" noChangeShapeType="1" noTextEdit="1"/>
          </p:cNvSpPr>
          <p:nvPr/>
        </p:nvSpPr>
        <p:spPr bwMode="auto">
          <a:xfrm>
            <a:off x="4648200" y="2193925"/>
            <a:ext cx="2895600" cy="1692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10</a:t>
            </a:r>
          </a:p>
        </p:txBody>
      </p:sp>
      <p:pic>
        <p:nvPicPr>
          <p:cNvPr id="29700" name="Picture 5" descr="3d butterfly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219200"/>
            <a:ext cx="15240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 descr="3d butterfly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4495800"/>
            <a:ext cx="15240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2" name="AutoShape 6"/>
          <p:cNvSpPr>
            <a:spLocks noChangeArrowheads="1"/>
          </p:cNvSpPr>
          <p:nvPr/>
        </p:nvSpPr>
        <p:spPr bwMode="auto">
          <a:xfrm>
            <a:off x="169863" y="5511800"/>
            <a:ext cx="403225" cy="392113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55303" name="AutoShape 7"/>
          <p:cNvSpPr>
            <a:spLocks noChangeArrowheads="1"/>
          </p:cNvSpPr>
          <p:nvPr/>
        </p:nvSpPr>
        <p:spPr bwMode="auto">
          <a:xfrm>
            <a:off x="8001000" y="381000"/>
            <a:ext cx="609600" cy="685800"/>
          </a:xfrm>
          <a:prstGeom prst="star5">
            <a:avLst/>
          </a:prstGeom>
          <a:gradFill rotWithShape="1">
            <a:gsLst>
              <a:gs pos="0">
                <a:srgbClr val="1907FD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55304" name="AutoShape 8"/>
          <p:cNvSpPr>
            <a:spLocks noChangeArrowheads="1"/>
          </p:cNvSpPr>
          <p:nvPr/>
        </p:nvSpPr>
        <p:spPr bwMode="auto">
          <a:xfrm>
            <a:off x="2246313" y="9525"/>
            <a:ext cx="457200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5305" name="AutoShape 9"/>
          <p:cNvSpPr>
            <a:spLocks noChangeArrowheads="1"/>
          </p:cNvSpPr>
          <p:nvPr/>
        </p:nvSpPr>
        <p:spPr bwMode="auto">
          <a:xfrm>
            <a:off x="304800" y="2438400"/>
            <a:ext cx="685800" cy="6096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55306" name="AutoShape 10"/>
          <p:cNvSpPr>
            <a:spLocks noChangeArrowheads="1"/>
          </p:cNvSpPr>
          <p:nvPr/>
        </p:nvSpPr>
        <p:spPr bwMode="auto">
          <a:xfrm>
            <a:off x="3048000" y="533400"/>
            <a:ext cx="366713" cy="431800"/>
          </a:xfrm>
          <a:prstGeom prst="irregularSeal1">
            <a:avLst/>
          </a:prstGeom>
          <a:gradFill rotWithShape="1">
            <a:gsLst>
              <a:gs pos="0">
                <a:srgbClr val="FF0066"/>
              </a:gs>
              <a:gs pos="100000">
                <a:srgbClr val="FF0000">
                  <a:alpha val="3998"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5307" name="AutoShape 11"/>
          <p:cNvSpPr>
            <a:spLocks noChangeArrowheads="1"/>
          </p:cNvSpPr>
          <p:nvPr/>
        </p:nvSpPr>
        <p:spPr bwMode="auto">
          <a:xfrm>
            <a:off x="8305800" y="4038600"/>
            <a:ext cx="493713" cy="53975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5308" name="AutoShape 12"/>
          <p:cNvSpPr>
            <a:spLocks noChangeArrowheads="1"/>
          </p:cNvSpPr>
          <p:nvPr/>
        </p:nvSpPr>
        <p:spPr bwMode="auto">
          <a:xfrm>
            <a:off x="7696200" y="5943600"/>
            <a:ext cx="533400" cy="5334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4" grpId="0" animBg="1"/>
      <p:bldP spid="55306" grpId="0" animBg="1"/>
      <p:bldP spid="5530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 rot="6291542">
            <a:off x="2316956" y="1194595"/>
            <a:ext cx="4181475" cy="4081462"/>
            <a:chOff x="2430" y="1272"/>
            <a:chExt cx="2634" cy="2571"/>
          </a:xfrm>
        </p:grpSpPr>
        <p:pic>
          <p:nvPicPr>
            <p:cNvPr id="30730" name="Picture 3" descr="vo dia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1" y="1392"/>
              <a:ext cx="2451" cy="2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7" name="Text Box 4"/>
            <p:cNvSpPr txBox="1">
              <a:spLocks noChangeArrowheads="1"/>
            </p:cNvSpPr>
            <p:nvPr/>
          </p:nvSpPr>
          <p:spPr bwMode="auto">
            <a:xfrm rot="11184693">
              <a:off x="3472" y="1272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FFFF00"/>
                  </a:solidFill>
                </a:rPr>
                <a:t>3</a:t>
              </a:r>
              <a:endParaRPr lang="en-US" altLang="en-US" sz="6600" b="1" dirty="0">
                <a:solidFill>
                  <a:srgbClr val="FF00FF"/>
                </a:solidFill>
                <a:latin typeface=".VnAvant" panose="020B7200000000000000" pitchFamily="34" charset="0"/>
              </a:endParaRPr>
            </a:p>
          </p:txBody>
        </p:sp>
        <p:sp>
          <p:nvSpPr>
            <p:cNvPr id="29708" name="Text Box 5"/>
            <p:cNvSpPr txBox="1">
              <a:spLocks noChangeArrowheads="1"/>
            </p:cNvSpPr>
            <p:nvPr/>
          </p:nvSpPr>
          <p:spPr bwMode="auto">
            <a:xfrm rot="15490485">
              <a:off x="4222" y="1908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7030A0"/>
                  </a:solidFill>
                </a:rPr>
                <a:t>4</a:t>
              </a:r>
              <a:endParaRPr lang="en-US" altLang="en-US" sz="6600" b="1" dirty="0">
                <a:solidFill>
                  <a:srgbClr val="00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9709" name="Text Box 6"/>
            <p:cNvSpPr txBox="1">
              <a:spLocks noChangeArrowheads="1"/>
            </p:cNvSpPr>
            <p:nvPr/>
          </p:nvSpPr>
          <p:spPr bwMode="auto">
            <a:xfrm rot="18922776">
              <a:off x="3896" y="2708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00B050"/>
                  </a:solidFill>
                </a:rPr>
                <a:t>5</a:t>
              </a:r>
              <a:endParaRPr lang="en-US" altLang="en-US" sz="6600" b="1" dirty="0">
                <a:solidFill>
                  <a:srgbClr val="FFFF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9710" name="Text Box 7"/>
            <p:cNvSpPr txBox="1">
              <a:spLocks noChangeArrowheads="1"/>
            </p:cNvSpPr>
            <p:nvPr/>
          </p:nvSpPr>
          <p:spPr bwMode="auto">
            <a:xfrm rot="2022470">
              <a:off x="2930" y="2785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FF0000"/>
                  </a:solidFill>
                </a:rPr>
                <a:t>1</a:t>
              </a:r>
              <a:endParaRPr lang="en-US" altLang="en-US" sz="6600" b="1" dirty="0">
                <a:solidFill>
                  <a:srgbClr val="0000FF"/>
                </a:solidFill>
                <a:latin typeface=".VnAvant" panose="020B7200000000000000" pitchFamily="34" charset="0"/>
              </a:endParaRPr>
            </a:p>
          </p:txBody>
        </p:sp>
        <p:sp>
          <p:nvSpPr>
            <p:cNvPr id="29711" name="Text Box 8"/>
            <p:cNvSpPr txBox="1">
              <a:spLocks noChangeArrowheads="1"/>
            </p:cNvSpPr>
            <p:nvPr/>
          </p:nvSpPr>
          <p:spPr bwMode="auto">
            <a:xfrm rot="6368026">
              <a:off x="2616" y="1914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0070C0"/>
                  </a:solidFill>
                </a:rPr>
                <a:t>2</a:t>
              </a:r>
              <a:endParaRPr lang="en-US" altLang="en-US" sz="6600" b="1" dirty="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723" name="AutoShape 9"/>
          <p:cNvSpPr>
            <a:spLocks noChangeArrowheads="1"/>
          </p:cNvSpPr>
          <p:nvPr/>
        </p:nvSpPr>
        <p:spPr bwMode="auto">
          <a:xfrm rot="5400000">
            <a:off x="3700463" y="5448300"/>
            <a:ext cx="1143000" cy="457200"/>
          </a:xfrm>
          <a:prstGeom prst="leftArrow">
            <a:avLst>
              <a:gd name="adj1" fmla="val 50000"/>
              <a:gd name="adj2" fmla="val 62500"/>
            </a:avLst>
          </a:prstGeom>
          <a:solidFill>
            <a:srgbClr val="000080"/>
          </a:solidFill>
          <a:ln w="9525">
            <a:solidFill>
              <a:srgbClr val="0033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600">
              <a:latin typeface="Arial" panose="020B0604020202020204" pitchFamily="34" charset="0"/>
            </a:endParaRPr>
          </a:p>
        </p:txBody>
      </p:sp>
      <p:sp>
        <p:nvSpPr>
          <p:cNvPr id="35850" name="AutoShape 10"/>
          <p:cNvSpPr>
            <a:spLocks noChangeArrowheads="1"/>
          </p:cNvSpPr>
          <p:nvPr/>
        </p:nvSpPr>
        <p:spPr bwMode="auto">
          <a:xfrm>
            <a:off x="169863" y="5511800"/>
            <a:ext cx="403225" cy="392113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35851" name="AutoShape 11"/>
          <p:cNvSpPr>
            <a:spLocks noChangeArrowheads="1"/>
          </p:cNvSpPr>
          <p:nvPr/>
        </p:nvSpPr>
        <p:spPr bwMode="auto">
          <a:xfrm>
            <a:off x="2246313" y="9525"/>
            <a:ext cx="457200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5852" name="AutoShape 12"/>
          <p:cNvSpPr>
            <a:spLocks noChangeArrowheads="1"/>
          </p:cNvSpPr>
          <p:nvPr/>
        </p:nvSpPr>
        <p:spPr bwMode="auto">
          <a:xfrm>
            <a:off x="304800" y="2438400"/>
            <a:ext cx="685800" cy="6096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35853" name="AutoShape 13"/>
          <p:cNvSpPr>
            <a:spLocks noChangeArrowheads="1"/>
          </p:cNvSpPr>
          <p:nvPr/>
        </p:nvSpPr>
        <p:spPr bwMode="auto">
          <a:xfrm>
            <a:off x="1524000" y="1219200"/>
            <a:ext cx="508000" cy="4032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5854" name="AutoShape 14"/>
          <p:cNvSpPr>
            <a:spLocks noChangeArrowheads="1"/>
          </p:cNvSpPr>
          <p:nvPr/>
        </p:nvSpPr>
        <p:spPr bwMode="auto">
          <a:xfrm>
            <a:off x="6705600" y="838200"/>
            <a:ext cx="685800" cy="6096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35855" name="AutoShape 15"/>
          <p:cNvSpPr>
            <a:spLocks noChangeArrowheads="1"/>
          </p:cNvSpPr>
          <p:nvPr/>
        </p:nvSpPr>
        <p:spPr bwMode="auto">
          <a:xfrm>
            <a:off x="7467600" y="1752600"/>
            <a:ext cx="508000" cy="4032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5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hac_5 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 animBg="1"/>
      <p:bldP spid="35853" grpId="0" animBg="1"/>
      <p:bldP spid="3585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22982eh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114800"/>
            <a:ext cx="1865313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5" name="WordArt 3"/>
          <p:cNvSpPr>
            <a:spLocks noChangeArrowheads="1" noChangeShapeType="1" noTextEdit="1"/>
          </p:cNvSpPr>
          <p:nvPr/>
        </p:nvSpPr>
        <p:spPr bwMode="auto">
          <a:xfrm>
            <a:off x="4648200" y="2193925"/>
            <a:ext cx="2895600" cy="1692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10</a:t>
            </a:r>
          </a:p>
        </p:txBody>
      </p:sp>
      <p:pic>
        <p:nvPicPr>
          <p:cNvPr id="31748" name="Picture 5" descr="3d butterfly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219200"/>
            <a:ext cx="15240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 descr="3d butterfly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4495800"/>
            <a:ext cx="15240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8" name="AutoShape 6"/>
          <p:cNvSpPr>
            <a:spLocks noChangeArrowheads="1"/>
          </p:cNvSpPr>
          <p:nvPr/>
        </p:nvSpPr>
        <p:spPr bwMode="auto">
          <a:xfrm>
            <a:off x="169863" y="5511800"/>
            <a:ext cx="403225" cy="392113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59399" name="AutoShape 7"/>
          <p:cNvSpPr>
            <a:spLocks noChangeArrowheads="1"/>
          </p:cNvSpPr>
          <p:nvPr/>
        </p:nvSpPr>
        <p:spPr bwMode="auto">
          <a:xfrm>
            <a:off x="8001000" y="381000"/>
            <a:ext cx="609600" cy="685800"/>
          </a:xfrm>
          <a:prstGeom prst="star5">
            <a:avLst/>
          </a:prstGeom>
          <a:gradFill rotWithShape="1">
            <a:gsLst>
              <a:gs pos="0">
                <a:srgbClr val="1907FD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59400" name="AutoShape 8"/>
          <p:cNvSpPr>
            <a:spLocks noChangeArrowheads="1"/>
          </p:cNvSpPr>
          <p:nvPr/>
        </p:nvSpPr>
        <p:spPr bwMode="auto">
          <a:xfrm>
            <a:off x="2246313" y="9525"/>
            <a:ext cx="457200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9401" name="AutoShape 9"/>
          <p:cNvSpPr>
            <a:spLocks noChangeArrowheads="1"/>
          </p:cNvSpPr>
          <p:nvPr/>
        </p:nvSpPr>
        <p:spPr bwMode="auto">
          <a:xfrm>
            <a:off x="304800" y="2438400"/>
            <a:ext cx="685800" cy="6096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59402" name="AutoShape 10"/>
          <p:cNvSpPr>
            <a:spLocks noChangeArrowheads="1"/>
          </p:cNvSpPr>
          <p:nvPr/>
        </p:nvSpPr>
        <p:spPr bwMode="auto">
          <a:xfrm>
            <a:off x="3048000" y="533400"/>
            <a:ext cx="366713" cy="431800"/>
          </a:xfrm>
          <a:prstGeom prst="irregularSeal1">
            <a:avLst/>
          </a:prstGeom>
          <a:gradFill rotWithShape="1">
            <a:gsLst>
              <a:gs pos="0">
                <a:srgbClr val="FF0066"/>
              </a:gs>
              <a:gs pos="100000">
                <a:srgbClr val="FF0000">
                  <a:alpha val="3998"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9403" name="AutoShape 11"/>
          <p:cNvSpPr>
            <a:spLocks noChangeArrowheads="1"/>
          </p:cNvSpPr>
          <p:nvPr/>
        </p:nvSpPr>
        <p:spPr bwMode="auto">
          <a:xfrm>
            <a:off x="8305800" y="4038600"/>
            <a:ext cx="493713" cy="53975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9404" name="AutoShape 12"/>
          <p:cNvSpPr>
            <a:spLocks noChangeArrowheads="1"/>
          </p:cNvSpPr>
          <p:nvPr/>
        </p:nvSpPr>
        <p:spPr bwMode="auto">
          <a:xfrm>
            <a:off x="7696200" y="5943600"/>
            <a:ext cx="533400" cy="5334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4"/>
            <a:ext cx="9144000" cy="68484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0" grpId="0" animBg="1"/>
      <p:bldP spid="59402" grpId="0" animBg="1"/>
      <p:bldP spid="5940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2"/>
          <p:cNvGrpSpPr>
            <a:grpSpLocks/>
          </p:cNvGrpSpPr>
          <p:nvPr/>
        </p:nvGrpSpPr>
        <p:grpSpPr bwMode="auto">
          <a:xfrm rot="-2308033">
            <a:off x="2127250" y="1147763"/>
            <a:ext cx="4183063" cy="4081462"/>
            <a:chOff x="2425" y="1272"/>
            <a:chExt cx="2635" cy="2571"/>
          </a:xfrm>
        </p:grpSpPr>
        <p:pic>
          <p:nvPicPr>
            <p:cNvPr id="32778" name="Picture 3" descr="vo dia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1" y="1392"/>
              <a:ext cx="2451" cy="2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5" name="Text Box 4"/>
            <p:cNvSpPr txBox="1">
              <a:spLocks noChangeArrowheads="1"/>
            </p:cNvSpPr>
            <p:nvPr/>
          </p:nvSpPr>
          <p:spPr bwMode="auto">
            <a:xfrm rot="10397213">
              <a:off x="3472" y="1272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0070C0"/>
                  </a:solidFill>
                </a:rPr>
                <a:t>2</a:t>
              </a:r>
              <a:endParaRPr lang="en-US" altLang="en-US" sz="6600" b="1" dirty="0">
                <a:solidFill>
                  <a:srgbClr val="FF00FF"/>
                </a:solidFill>
                <a:latin typeface=".VnAvant" panose="020B7200000000000000" pitchFamily="34" charset="0"/>
              </a:endParaRPr>
            </a:p>
          </p:txBody>
        </p:sp>
        <p:sp>
          <p:nvSpPr>
            <p:cNvPr id="31756" name="Text Box 5"/>
            <p:cNvSpPr txBox="1">
              <a:spLocks noChangeArrowheads="1"/>
            </p:cNvSpPr>
            <p:nvPr/>
          </p:nvSpPr>
          <p:spPr bwMode="auto">
            <a:xfrm rot="15490485">
              <a:off x="4218" y="1885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FFFF00"/>
                  </a:solidFill>
                </a:rPr>
                <a:t>3</a:t>
              </a:r>
              <a:endParaRPr lang="en-US" altLang="en-US" sz="6600" b="1" dirty="0">
                <a:solidFill>
                  <a:srgbClr val="00FF00"/>
                </a:solidFill>
                <a:latin typeface=".VnAvant" panose="020B7200000000000000" pitchFamily="34" charset="0"/>
              </a:endParaRPr>
            </a:p>
          </p:txBody>
        </p:sp>
        <p:sp>
          <p:nvSpPr>
            <p:cNvPr id="31757" name="Text Box 6"/>
            <p:cNvSpPr txBox="1">
              <a:spLocks noChangeArrowheads="1"/>
            </p:cNvSpPr>
            <p:nvPr/>
          </p:nvSpPr>
          <p:spPr bwMode="auto">
            <a:xfrm rot="18922776">
              <a:off x="3900" y="2704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7030A0"/>
                  </a:solidFill>
                </a:rPr>
                <a:t>4</a:t>
              </a:r>
              <a:endParaRPr lang="en-US" altLang="en-US" sz="6600" b="1" dirty="0">
                <a:solidFill>
                  <a:srgbClr val="FFFF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758" name="Text Box 7"/>
            <p:cNvSpPr txBox="1">
              <a:spLocks noChangeArrowheads="1"/>
            </p:cNvSpPr>
            <p:nvPr/>
          </p:nvSpPr>
          <p:spPr bwMode="auto">
            <a:xfrm rot="2481085">
              <a:off x="2914" y="2759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00B050"/>
                  </a:solidFill>
                </a:rPr>
                <a:t>5</a:t>
              </a:r>
              <a:endParaRPr lang="en-US" altLang="en-US" sz="6600" b="1" dirty="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759" name="Text Box 8"/>
            <p:cNvSpPr txBox="1">
              <a:spLocks noChangeArrowheads="1"/>
            </p:cNvSpPr>
            <p:nvPr/>
          </p:nvSpPr>
          <p:spPr bwMode="auto">
            <a:xfrm rot="17322504">
              <a:off x="2611" y="1929"/>
              <a:ext cx="656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Char char="•"/>
                <a:defRPr sz="3200">
                  <a:solidFill>
                    <a:schemeClr val="tx1"/>
                  </a:solidFill>
                  <a:latin typeface="Arial Black" panose="020B0A04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sz="2800">
                  <a:solidFill>
                    <a:schemeClr val="tx1"/>
                  </a:solidFill>
                  <a:latin typeface="Arial Black" panose="020B0A040201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Black" panose="020B0A040201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Times New Roman" panose="02020603050405020304" pitchFamily="18" charset="0"/>
                <a:buChar char="−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sz="2000">
                  <a:solidFill>
                    <a:schemeClr val="tx1"/>
                  </a:solidFill>
                  <a:latin typeface="Arial Black" panose="020B0A04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  <a:defRPr/>
              </a:pPr>
              <a:r>
                <a:rPr lang="en-US" sz="96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FF0000"/>
                  </a:solidFill>
                </a:rPr>
                <a:t>1</a:t>
              </a:r>
              <a:endParaRPr lang="en-US" altLang="en-US" sz="6600" b="1" dirty="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2771" name="AutoShape 9"/>
          <p:cNvSpPr>
            <a:spLocks noChangeArrowheads="1"/>
          </p:cNvSpPr>
          <p:nvPr/>
        </p:nvSpPr>
        <p:spPr bwMode="auto">
          <a:xfrm rot="5400000">
            <a:off x="3700463" y="5448300"/>
            <a:ext cx="1143000" cy="457200"/>
          </a:xfrm>
          <a:prstGeom prst="leftArrow">
            <a:avLst>
              <a:gd name="adj1" fmla="val 50000"/>
              <a:gd name="adj2" fmla="val 62500"/>
            </a:avLst>
          </a:prstGeom>
          <a:solidFill>
            <a:srgbClr val="000080"/>
          </a:solidFill>
          <a:ln w="9525">
            <a:solidFill>
              <a:srgbClr val="0033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600">
              <a:latin typeface="Arial" panose="020B0604020202020204" pitchFamily="34" charset="0"/>
            </a:endParaRPr>
          </a:p>
        </p:txBody>
      </p:sp>
      <p:sp>
        <p:nvSpPr>
          <p:cNvPr id="36874" name="AutoShape 10"/>
          <p:cNvSpPr>
            <a:spLocks noChangeArrowheads="1"/>
          </p:cNvSpPr>
          <p:nvPr/>
        </p:nvSpPr>
        <p:spPr bwMode="auto">
          <a:xfrm>
            <a:off x="169863" y="5511800"/>
            <a:ext cx="403225" cy="392113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36875" name="AutoShape 11"/>
          <p:cNvSpPr>
            <a:spLocks noChangeArrowheads="1"/>
          </p:cNvSpPr>
          <p:nvPr/>
        </p:nvSpPr>
        <p:spPr bwMode="auto">
          <a:xfrm>
            <a:off x="2246313" y="9525"/>
            <a:ext cx="457200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6876" name="AutoShape 12"/>
          <p:cNvSpPr>
            <a:spLocks noChangeArrowheads="1"/>
          </p:cNvSpPr>
          <p:nvPr/>
        </p:nvSpPr>
        <p:spPr bwMode="auto">
          <a:xfrm>
            <a:off x="304800" y="2438400"/>
            <a:ext cx="685800" cy="6096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36877" name="AutoShape 13"/>
          <p:cNvSpPr>
            <a:spLocks noChangeArrowheads="1"/>
          </p:cNvSpPr>
          <p:nvPr/>
        </p:nvSpPr>
        <p:spPr bwMode="auto">
          <a:xfrm>
            <a:off x="1524000" y="1219200"/>
            <a:ext cx="508000" cy="4032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6878" name="AutoShape 14"/>
          <p:cNvSpPr>
            <a:spLocks noChangeArrowheads="1"/>
          </p:cNvSpPr>
          <p:nvPr/>
        </p:nvSpPr>
        <p:spPr bwMode="auto">
          <a:xfrm>
            <a:off x="6705600" y="838200"/>
            <a:ext cx="685800" cy="6096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36879" name="AutoShape 15"/>
          <p:cNvSpPr>
            <a:spLocks noChangeArrowheads="1"/>
          </p:cNvSpPr>
          <p:nvPr/>
        </p:nvSpPr>
        <p:spPr bwMode="auto">
          <a:xfrm>
            <a:off x="7467600" y="1752600"/>
            <a:ext cx="508000" cy="4032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hac_5 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5" grpId="0" animBg="1"/>
      <p:bldP spid="36877" grpId="0" animBg="1"/>
      <p:bldP spid="3687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22982eh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114800"/>
            <a:ext cx="1865313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WordArt 3"/>
          <p:cNvSpPr>
            <a:spLocks noChangeArrowheads="1" noChangeShapeType="1" noTextEdit="1"/>
          </p:cNvSpPr>
          <p:nvPr/>
        </p:nvSpPr>
        <p:spPr bwMode="auto">
          <a:xfrm>
            <a:off x="4648200" y="2193925"/>
            <a:ext cx="2895600" cy="1692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10</a:t>
            </a:r>
          </a:p>
        </p:txBody>
      </p:sp>
      <p:pic>
        <p:nvPicPr>
          <p:cNvPr id="33796" name="Picture 5" descr="3d butterfly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219200"/>
            <a:ext cx="15240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5" descr="3d butterfly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4495800"/>
            <a:ext cx="15240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0" name="AutoShape 6"/>
          <p:cNvSpPr>
            <a:spLocks noChangeArrowheads="1"/>
          </p:cNvSpPr>
          <p:nvPr/>
        </p:nvSpPr>
        <p:spPr bwMode="auto">
          <a:xfrm>
            <a:off x="169863" y="5511800"/>
            <a:ext cx="403225" cy="392113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57351" name="AutoShape 7"/>
          <p:cNvSpPr>
            <a:spLocks noChangeArrowheads="1"/>
          </p:cNvSpPr>
          <p:nvPr/>
        </p:nvSpPr>
        <p:spPr bwMode="auto">
          <a:xfrm>
            <a:off x="8001000" y="381000"/>
            <a:ext cx="609600" cy="685800"/>
          </a:xfrm>
          <a:prstGeom prst="star5">
            <a:avLst/>
          </a:prstGeom>
          <a:gradFill rotWithShape="1">
            <a:gsLst>
              <a:gs pos="0">
                <a:srgbClr val="1907FD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57352" name="AutoShape 8"/>
          <p:cNvSpPr>
            <a:spLocks noChangeArrowheads="1"/>
          </p:cNvSpPr>
          <p:nvPr/>
        </p:nvSpPr>
        <p:spPr bwMode="auto">
          <a:xfrm>
            <a:off x="2246313" y="9525"/>
            <a:ext cx="457200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7353" name="AutoShape 9"/>
          <p:cNvSpPr>
            <a:spLocks noChangeArrowheads="1"/>
          </p:cNvSpPr>
          <p:nvPr/>
        </p:nvSpPr>
        <p:spPr bwMode="auto">
          <a:xfrm>
            <a:off x="304800" y="2438400"/>
            <a:ext cx="685800" cy="6096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57354" name="AutoShape 10"/>
          <p:cNvSpPr>
            <a:spLocks noChangeArrowheads="1"/>
          </p:cNvSpPr>
          <p:nvPr/>
        </p:nvSpPr>
        <p:spPr bwMode="auto">
          <a:xfrm>
            <a:off x="3048000" y="533400"/>
            <a:ext cx="366713" cy="431800"/>
          </a:xfrm>
          <a:prstGeom prst="irregularSeal1">
            <a:avLst/>
          </a:prstGeom>
          <a:gradFill rotWithShape="1">
            <a:gsLst>
              <a:gs pos="0">
                <a:srgbClr val="FF0066"/>
              </a:gs>
              <a:gs pos="100000">
                <a:srgbClr val="FF0000">
                  <a:alpha val="3998"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7355" name="AutoShape 11"/>
          <p:cNvSpPr>
            <a:spLocks noChangeArrowheads="1"/>
          </p:cNvSpPr>
          <p:nvPr/>
        </p:nvSpPr>
        <p:spPr bwMode="auto">
          <a:xfrm>
            <a:off x="8305800" y="4038600"/>
            <a:ext cx="493713" cy="53975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7356" name="AutoShape 12"/>
          <p:cNvSpPr>
            <a:spLocks noChangeArrowheads="1"/>
          </p:cNvSpPr>
          <p:nvPr/>
        </p:nvSpPr>
        <p:spPr bwMode="auto">
          <a:xfrm>
            <a:off x="7696200" y="5943600"/>
            <a:ext cx="533400" cy="5334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2" grpId="0" animBg="1"/>
      <p:bldP spid="57354" grpId="0" animBg="1"/>
      <p:bldP spid="5735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3d butterfly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33400"/>
            <a:ext cx="15240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5" descr="3d butterfly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24200"/>
            <a:ext cx="15240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169863" y="5511800"/>
            <a:ext cx="403225" cy="392113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29702" name="AutoShape 6"/>
          <p:cNvSpPr>
            <a:spLocks noChangeArrowheads="1"/>
          </p:cNvSpPr>
          <p:nvPr/>
        </p:nvSpPr>
        <p:spPr bwMode="auto">
          <a:xfrm>
            <a:off x="8001000" y="381000"/>
            <a:ext cx="609600" cy="685800"/>
          </a:xfrm>
          <a:prstGeom prst="star5">
            <a:avLst/>
          </a:prstGeom>
          <a:gradFill rotWithShape="1">
            <a:gsLst>
              <a:gs pos="0">
                <a:srgbClr val="1907FD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29703" name="AutoShape 7"/>
          <p:cNvSpPr>
            <a:spLocks noChangeArrowheads="1"/>
          </p:cNvSpPr>
          <p:nvPr/>
        </p:nvSpPr>
        <p:spPr bwMode="auto">
          <a:xfrm>
            <a:off x="2246313" y="9525"/>
            <a:ext cx="457200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9704" name="AutoShape 8"/>
          <p:cNvSpPr>
            <a:spLocks noChangeArrowheads="1"/>
          </p:cNvSpPr>
          <p:nvPr/>
        </p:nvSpPr>
        <p:spPr bwMode="auto">
          <a:xfrm>
            <a:off x="304800" y="2438400"/>
            <a:ext cx="685800" cy="6096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29705" name="AutoShape 9"/>
          <p:cNvSpPr>
            <a:spLocks noChangeArrowheads="1"/>
          </p:cNvSpPr>
          <p:nvPr/>
        </p:nvSpPr>
        <p:spPr bwMode="auto">
          <a:xfrm>
            <a:off x="3048000" y="533400"/>
            <a:ext cx="366713" cy="431800"/>
          </a:xfrm>
          <a:prstGeom prst="irregularSeal1">
            <a:avLst/>
          </a:prstGeom>
          <a:gradFill rotWithShape="1">
            <a:gsLst>
              <a:gs pos="0">
                <a:srgbClr val="FF0066"/>
              </a:gs>
              <a:gs pos="100000">
                <a:srgbClr val="FF0000">
                  <a:alpha val="3998"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9706" name="AutoShape 10"/>
          <p:cNvSpPr>
            <a:spLocks noChangeArrowheads="1"/>
          </p:cNvSpPr>
          <p:nvPr/>
        </p:nvSpPr>
        <p:spPr bwMode="auto">
          <a:xfrm>
            <a:off x="8305800" y="4038600"/>
            <a:ext cx="493713" cy="53975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9707" name="AutoShape 11"/>
          <p:cNvSpPr>
            <a:spLocks noChangeArrowheads="1"/>
          </p:cNvSpPr>
          <p:nvPr/>
        </p:nvSpPr>
        <p:spPr bwMode="auto">
          <a:xfrm>
            <a:off x="7696200" y="5943600"/>
            <a:ext cx="533400" cy="5334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 altLang="en-US" sz="1800"/>
          </a:p>
        </p:txBody>
      </p:sp>
      <p:sp>
        <p:nvSpPr>
          <p:cNvPr id="3" name="Rectangle 2"/>
          <p:cNvSpPr/>
          <p:nvPr/>
        </p:nvSpPr>
        <p:spPr>
          <a:xfrm>
            <a:off x="304800" y="1371600"/>
            <a:ext cx="8305800" cy="124933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CHÚC QUÝ THẦY CÔ SỨC KHỎE!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 animBg="1"/>
      <p:bldP spid="29705" grpId="0" animBg="1"/>
      <p:bldP spid="2970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" y="156713"/>
            <a:ext cx="9138249" cy="685368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44246" y="2133600"/>
            <a:ext cx="7666354" cy="20574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</a:bodyPr>
          <a:lstStyle/>
          <a:p>
            <a:pPr algn="ctr"/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Đọc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thơ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và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đàm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thoại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0" y="762000"/>
            <a:ext cx="31309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2:</a:t>
            </a:r>
            <a:endParaRPr lang="en-US" sz="4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22203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066800" y="1895475"/>
            <a:ext cx="342900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Ơi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chích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chòe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ơi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đừng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hót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nữa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ốm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Lặng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ngủ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altLang="en-US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Vẫy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Ngấn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thiu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thiu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Đậu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tường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trắng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altLang="en-US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209800" y="762000"/>
            <a:ext cx="4495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altLang="en-US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altLang="en-US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en-US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altLang="en-US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ngủ</a:t>
            </a:r>
            <a:r>
              <a:rPr lang="en-US" altLang="en-US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en-US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altLang="en-US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105400" y="1865313"/>
            <a:ext cx="373380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vắng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chén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lặng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im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lim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dim</a:t>
            </a:r>
            <a:b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Ngủ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ngon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nhé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altLang="en-US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cam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khế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Chín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lặng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mơ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hương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thơm</a:t>
            </a:r>
            <a:r>
              <a:rPr lang="en-US" alt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5181600" y="1371600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2400" b="1" i="1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alt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i="1" dirty="0" err="1"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altLang="en-US" sz="2400" b="1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2400" b="1" i="1" dirty="0" err="1">
                <a:latin typeface="Times New Roman" pitchFamily="18" charset="0"/>
                <a:cs typeface="Times New Roman" pitchFamily="18" charset="0"/>
              </a:rPr>
              <a:t>Thạch</a:t>
            </a:r>
            <a:r>
              <a:rPr lang="en-US" alt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i="1" dirty="0" err="1">
                <a:latin typeface="Times New Roman" pitchFamily="18" charset="0"/>
                <a:cs typeface="Times New Roman" pitchFamily="18" charset="0"/>
              </a:rPr>
              <a:t>Quỳ</a:t>
            </a:r>
            <a:endParaRPr lang="en-US" altLang="en-US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6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57600"/>
            <a:ext cx="944563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638" y="3657600"/>
            <a:ext cx="944562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Bai hat Noi vong tay lon do Khanh Ly trinh bay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172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800100" indent="-34290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257300" indent="-3429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714500" indent="-3429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171700" indent="-3429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vi-VN" altLang="en-US" sz="1800" b="1">
              <a:latin typeface=".VnAvant" pitchFamily="34" charset="0"/>
            </a:endParaRP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7315200" y="4876800"/>
            <a:ext cx="428625" cy="409575"/>
          </a:xfrm>
          <a:prstGeom prst="irregularSeal1">
            <a:avLst/>
          </a:prstGeom>
          <a:gradFill rotWithShape="1">
            <a:gsLst>
              <a:gs pos="0">
                <a:srgbClr val="E6F8A6">
                  <a:alpha val="62000"/>
                </a:srgbClr>
              </a:gs>
              <a:gs pos="100000">
                <a:srgbClr val="FF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CC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600">
              <a:latin typeface="Arial" panose="020B0604020202020204" pitchFamily="34" charset="0"/>
            </a:endParaRP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1447800" y="5943600"/>
            <a:ext cx="493713" cy="53975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6E81C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600">
              <a:latin typeface="Arial" panose="020B0604020202020204" pitchFamily="34" charset="0"/>
            </a:endParaRPr>
          </a:p>
        </p:txBody>
      </p:sp>
      <p:pic>
        <p:nvPicPr>
          <p:cNvPr id="13318" name="Mo uoc ngay mai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05600"/>
            <a:ext cx="152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7" descr="BAR"/>
          <p:cNvPicPr preferRelativeResize="0"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5677694" y="3391694"/>
            <a:ext cx="6858000" cy="7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8" descr="BAR"/>
          <p:cNvPicPr preferRelativeResize="0"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91693" y="3391693"/>
            <a:ext cx="6858000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9" descr="BAR"/>
          <p:cNvPicPr preferRelativeResize="0"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10" descr="BAR"/>
          <p:cNvPicPr preferRelativeResize="0"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57988"/>
            <a:ext cx="9144000" cy="1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11" descr="3d butterfly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6096000"/>
            <a:ext cx="8001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Picture 12" descr="star020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57200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Picture 13" descr="star022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700" y="457200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8" name="Picture 14" descr="glitter_star9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19200"/>
            <a:ext cx="76200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KissTheRain-Yiruma-75858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933450" y="5334000"/>
            <a:ext cx="609600" cy="60960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ransition spd="med">
    <p:cover/>
    <p:sndAc>
      <p:stSnd>
        <p:snd r:embed="rId6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8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4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5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800100" indent="-34290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257300" indent="-3429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714500" indent="-3429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171700" indent="-3429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vi-VN" altLang="en-US" sz="1800" b="1">
              <a:latin typeface=".VnAvant" pitchFamily="34" charset="0"/>
            </a:endParaRPr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7315200" y="4876800"/>
            <a:ext cx="428625" cy="409575"/>
          </a:xfrm>
          <a:prstGeom prst="irregularSeal1">
            <a:avLst/>
          </a:prstGeom>
          <a:gradFill rotWithShape="1">
            <a:gsLst>
              <a:gs pos="0">
                <a:srgbClr val="E6F8A6">
                  <a:alpha val="62000"/>
                </a:srgbClr>
              </a:gs>
              <a:gs pos="100000">
                <a:srgbClr val="FF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CC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600">
              <a:latin typeface="Arial" panose="020B0604020202020204" pitchFamily="34" charset="0"/>
            </a:endParaRP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1447800" y="5943600"/>
            <a:ext cx="493713" cy="53975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6E81C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600">
              <a:latin typeface="Arial" panose="020B0604020202020204" pitchFamily="34" charset="0"/>
            </a:endParaRPr>
          </a:p>
        </p:txBody>
      </p:sp>
      <p:pic>
        <p:nvPicPr>
          <p:cNvPr id="14341" name="Mo uoc ngay mai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05600"/>
            <a:ext cx="152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BAR"/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5677694" y="3391694"/>
            <a:ext cx="6858000" cy="7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BAR"/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91693" y="3391693"/>
            <a:ext cx="6858000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 descr="BAR"/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57988"/>
            <a:ext cx="9144000" cy="1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0" descr="star020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00" y="457200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11" descr="glitter_star9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19200"/>
            <a:ext cx="76200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Bai hat Noi vong tay lon do Khanh Ly trinh bay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172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800100" indent="-34290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257300" indent="-3429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714500" indent="-3429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171700" indent="-3429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vi-VN" altLang="en-US" sz="1800" b="1">
              <a:latin typeface=".VnAvant" pitchFamily="34" charset="0"/>
            </a:endParaRPr>
          </a:p>
        </p:txBody>
      </p:sp>
      <p:sp>
        <p:nvSpPr>
          <p:cNvPr id="15364" name="AutoShape 4"/>
          <p:cNvSpPr>
            <a:spLocks noChangeArrowheads="1"/>
          </p:cNvSpPr>
          <p:nvPr/>
        </p:nvSpPr>
        <p:spPr bwMode="auto">
          <a:xfrm>
            <a:off x="7315200" y="4876800"/>
            <a:ext cx="428625" cy="409575"/>
          </a:xfrm>
          <a:prstGeom prst="irregularSeal1">
            <a:avLst/>
          </a:prstGeom>
          <a:gradFill rotWithShape="1">
            <a:gsLst>
              <a:gs pos="0">
                <a:srgbClr val="E6F8A6">
                  <a:alpha val="62000"/>
                </a:srgbClr>
              </a:gs>
              <a:gs pos="100000">
                <a:srgbClr val="FF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CC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600">
              <a:latin typeface="Arial" panose="020B0604020202020204" pitchFamily="34" charset="0"/>
            </a:endParaRP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>
            <a:off x="1447800" y="5943600"/>
            <a:ext cx="493713" cy="53975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6E81C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600">
              <a:latin typeface="Arial" panose="020B0604020202020204" pitchFamily="34" charset="0"/>
            </a:endParaRPr>
          </a:p>
        </p:txBody>
      </p:sp>
      <p:pic>
        <p:nvPicPr>
          <p:cNvPr id="15366" name="Mo uoc ngay mai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05600"/>
            <a:ext cx="152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 descr="BAR"/>
          <p:cNvPicPr preferRelativeResize="0"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5677694" y="3391694"/>
            <a:ext cx="6858000" cy="7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8" descr="BAR"/>
          <p:cNvPicPr preferRelativeResize="0"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91693" y="3391693"/>
            <a:ext cx="6858000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9" descr="BAR"/>
          <p:cNvPicPr preferRelativeResize="0"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10" descr="BAR"/>
          <p:cNvPicPr preferRelativeResize="0"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57988"/>
            <a:ext cx="9144000" cy="1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11" descr="star020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57200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Picture 12" descr="glitter_star9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19200"/>
            <a:ext cx="76200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6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800100" indent="-34290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257300" indent="-3429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714500" indent="-3429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171700" indent="-3429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vi-VN" altLang="en-US" sz="1800" b="1">
              <a:latin typeface=".VnAvant" pitchFamily="34" charset="0"/>
            </a:endParaRPr>
          </a:p>
        </p:txBody>
      </p:sp>
      <p:sp>
        <p:nvSpPr>
          <p:cNvPr id="16387" name="AutoShape 3"/>
          <p:cNvSpPr>
            <a:spLocks noChangeArrowheads="1"/>
          </p:cNvSpPr>
          <p:nvPr/>
        </p:nvSpPr>
        <p:spPr bwMode="auto">
          <a:xfrm>
            <a:off x="7315200" y="4876800"/>
            <a:ext cx="428625" cy="409575"/>
          </a:xfrm>
          <a:prstGeom prst="irregularSeal1">
            <a:avLst/>
          </a:prstGeom>
          <a:gradFill rotWithShape="1">
            <a:gsLst>
              <a:gs pos="0">
                <a:srgbClr val="E6F8A6">
                  <a:alpha val="62000"/>
                </a:srgbClr>
              </a:gs>
              <a:gs pos="100000">
                <a:srgbClr val="FF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CC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600">
              <a:latin typeface="Arial" panose="020B0604020202020204" pitchFamily="34" charset="0"/>
            </a:endParaRPr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1447800" y="5943600"/>
            <a:ext cx="493713" cy="53975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6E81C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600">
              <a:latin typeface="Arial" panose="020B0604020202020204" pitchFamily="34" charset="0"/>
            </a:endParaRPr>
          </a:p>
        </p:txBody>
      </p:sp>
      <p:pic>
        <p:nvPicPr>
          <p:cNvPr id="16389" name="Mo uoc ngay mai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05600"/>
            <a:ext cx="152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 descr="BAR"/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5677694" y="3391694"/>
            <a:ext cx="6858000" cy="7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7" descr="BAR"/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91693" y="3391693"/>
            <a:ext cx="6858000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8" descr="BAR"/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9" descr="BAR"/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57988"/>
            <a:ext cx="9144000" cy="1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10" descr="star020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57200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11" descr="glitter_star9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19200"/>
            <a:ext cx="76200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8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19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4495800" y="-457200"/>
            <a:ext cx="4648200" cy="2971800"/>
          </a:xfrm>
          <a:prstGeom prst="cloudCallout">
            <a:avLst>
              <a:gd name="adj1" fmla="val -46176"/>
              <a:gd name="adj2" fmla="val 4652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vi-VN" altLang="en-US" sz="1800">
              <a:latin typeface="Arial" panose="020B0604020202020204" pitchFamily="34" charset="0"/>
            </a:endParaRPr>
          </a:p>
        </p:txBody>
      </p:sp>
      <p:pic>
        <p:nvPicPr>
          <p:cNvPr id="71684" name="Picture 4" descr="2882010_1166138_xCM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0"/>
            <a:ext cx="32766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AutoShape 5"/>
          <p:cNvSpPr>
            <a:spLocks noChangeArrowheads="1"/>
          </p:cNvSpPr>
          <p:nvPr/>
        </p:nvSpPr>
        <p:spPr bwMode="auto">
          <a:xfrm rot="3134481">
            <a:off x="5880100" y="1966913"/>
            <a:ext cx="3402013" cy="3125787"/>
          </a:xfrm>
          <a:prstGeom prst="cloudCallout">
            <a:avLst>
              <a:gd name="adj1" fmla="val -66421"/>
              <a:gd name="adj2" fmla="val 2342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vi-VN" altLang="en-US" sz="1800">
              <a:latin typeface="Arial" panose="020B0604020202020204" pitchFamily="34" charset="0"/>
            </a:endParaRPr>
          </a:p>
        </p:txBody>
      </p:sp>
      <p:pic>
        <p:nvPicPr>
          <p:cNvPr id="71686" name="Picture 6" descr="hoa cam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3750">
            <a:off x="6248400" y="1981200"/>
            <a:ext cx="257492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124200"/>
            <a:ext cx="20574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419600"/>
            <a:ext cx="990600" cy="26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9" name="Picture 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581400"/>
            <a:ext cx="17526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6096000"/>
            <a:ext cx="3124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525" y="4953000"/>
            <a:ext cx="1514475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Picture 12" descr="pcp_download_026-1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576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373" name="Object 13"/>
          <p:cNvGraphicFramePr>
            <a:graphicFrameLocks noChangeAspect="1"/>
          </p:cNvGraphicFramePr>
          <p:nvPr/>
        </p:nvGraphicFramePr>
        <p:xfrm>
          <a:off x="990600" y="1143000"/>
          <a:ext cx="1600200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Image" r:id="rId11" imgW="4838095" imgH="4012698" progId="">
                  <p:embed/>
                </p:oleObj>
              </mc:Choice>
              <mc:Fallback>
                <p:oleObj name="Image" r:id="rId11" imgW="4838095" imgH="4012698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143000"/>
                        <a:ext cx="1600200" cy="142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7.03704E-6 C 0.00626 0.01251 0.00192 7.03704E-6 7.77778E-6 7.03704E-6 Z " pathEditMode="relative" ptsTypes="ff">
                                      <p:cBhvr>
                                        <p:cTn id="16" dur="50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ireworks">
  <a:themeElements>
    <a:clrScheme name="Fireworks 6">
      <a:dk1>
        <a:srgbClr val="000000"/>
      </a:dk1>
      <a:lt1>
        <a:srgbClr val="FFFFFF"/>
      </a:lt1>
      <a:dk2>
        <a:srgbClr val="993366"/>
      </a:dk2>
      <a:lt2>
        <a:srgbClr val="CCFFFF"/>
      </a:lt2>
      <a:accent1>
        <a:srgbClr val="CCECFF"/>
      </a:accent1>
      <a:accent2>
        <a:srgbClr val="FFFF99"/>
      </a:accent2>
      <a:accent3>
        <a:srgbClr val="FFFFFF"/>
      </a:accent3>
      <a:accent4>
        <a:srgbClr val="000000"/>
      </a:accent4>
      <a:accent5>
        <a:srgbClr val="E2F4FF"/>
      </a:accent5>
      <a:accent6>
        <a:srgbClr val="E7E78A"/>
      </a:accent6>
      <a:hlink>
        <a:srgbClr val="FFCCFF"/>
      </a:hlink>
      <a:folHlink>
        <a:srgbClr val="FFCCCC"/>
      </a:folHlink>
    </a:clrScheme>
    <a:fontScheme name="Fireworks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reworks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232</Words>
  <Application>Microsoft Office PowerPoint</Application>
  <PresentationFormat>On-screen Show (4:3)</PresentationFormat>
  <Paragraphs>71</Paragraphs>
  <Slides>29</Slides>
  <Notes>3</Notes>
  <HiddenSlides>0</HiddenSlides>
  <MMClips>8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40" baseType="lpstr">
      <vt:lpstr>Arial</vt:lpstr>
      <vt:lpstr>Times New Roman</vt:lpstr>
      <vt:lpstr>Arial Black</vt:lpstr>
      <vt:lpstr>.VnTime</vt:lpstr>
      <vt:lpstr>.VnUniverse</vt:lpstr>
      <vt:lpstr>.VnAvant</vt:lpstr>
      <vt:lpstr>Calibri</vt:lpstr>
      <vt:lpstr>.VnUniverseH</vt:lpstr>
      <vt:lpstr>Default Design</vt:lpstr>
      <vt:lpstr>Fireworks</vt:lpstr>
      <vt:lpstr>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itfriend.org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V¨n häc:                                  Lµm anh</dc:title>
  <dc:creator>Smart</dc:creator>
  <cp:lastModifiedBy>Admin</cp:lastModifiedBy>
  <cp:revision>156</cp:revision>
  <dcterms:created xsi:type="dcterms:W3CDTF">2012-10-21T02:23:51Z</dcterms:created>
  <dcterms:modified xsi:type="dcterms:W3CDTF">2019-08-07T08:06:26Z</dcterms:modified>
</cp:coreProperties>
</file>